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నే పాడినా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Ne Paadinaa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దినమెల్ల నే పాడినా కీర్తించినా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నే తీర్చగలనా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Dinamella Ne Paadinaa Keerthinchinaa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Ne Theerchagalanaa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కొనియాడి పాడి నీ సాక్షిగానే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ఇలలో జీవించనా             ||దినమెల్ల||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Koniyaadi Paadi Nee Saakshigaane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Ilalo Jeevinchanaa              ||Dinamella||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సమయాన మంచి సమరయునిలా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గాయాలు కడిగిన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Samayaana Manchi Samarayunilaa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Gaayaalu Kadigina Devaa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ఆకలైన వేళలో ఆహారమిచ్చి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పోషించినావు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Aakalaina Velalo Aahaaramichchi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Poshinchinaavu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విడువనూ ఎడబాయననినా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                       ||దినమెల్ల||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Viduvanoo Edabaayananinaa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                       ||Dinamella||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బలహీనతయందు నా సిలువను మోస్తూ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పోలి నేను నడిచెదన్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Balaheenathayandu Naa Siluvanu Mosthoo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Poli Nenu Nadichedan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వెనుకున్నవి మరచి ముందున్న వాటికై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సహనముతో పరుగెత్తెదన్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Venukunnavi Marachi Mundunna Vaatikai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Sahanamutho Parugeththedan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ఉన్నత పిలుపునకు కలుగు బహుమానము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పొందాలని                     ||దినమెల్ల||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Unnatha Pilupunaku Kalugu Bahumaanamu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Pondaalani                  ||Dinamella||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2026-02-25T09:19:16Z</dcterms:created>
  <dcterms:modified xsi:type="dcterms:W3CDTF">2026-02-25T09:19:16Z</dcterms:modified>
</cp:coreProperties>
</file>