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వర్షము మాపై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Varshamu Maapai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మామునూ రగిలించుము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దర్శనమిమ్ము (2)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Mamunu Ragilinchumu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Darshanamimmu (2)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వర్షము మాపై కురిపించుము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కడవరి ఉజ్జీవం మాలో రగిలించుము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Varshamu Maapai Kuripinchumu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Kadavari Ujjeevam Maalo Ragilinchumu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సంధించుము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అభిషేకంతో నింపుము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Sandhinchumu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Abhishekamtho Nimpumu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అగ్నిలో మండించుము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వరాలతో నింపుము (2)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Agnilo Mandinchumu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Varaalatho Nimpumu (2)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యెషయా పెదవులు కాల్చితివి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సేవకు నీవు పిలచితివి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Yeshaya Pedavulu Kaalchithivi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Sevaku Neevu Pilachithivi (4)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సౌలును పౌలుగా మార్చితివి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నేత్రములు తెరచితివి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Soulunu Pouluga Maarchithivi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Nethramulu Therachithivi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మమునూ వెలిగించుము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పెదవులు కాల్చుము (2)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Mamunu Veliginchumu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Pedavulu Kaalchumu (2)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పాత్మజు దీవిలో పరవశుడై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శక్తిని చూచెను యోహాను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Pathmasu Deveilo Paravashudai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Shakthini Choochenu Yohaanu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షడ్రకు మేషకు అబేద్నగో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ధైర్యముతో నిను సేవించిరి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Shadraku Meshaku Abednago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Dhairyamutho Ninu Sevinchiri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2026-02-25T09:19:04Z</dcterms:created>
  <dcterms:modified xsi:type="dcterms:W3CDTF">2026-02-25T09:19:04Z</dcterms:modified>
</cp:coreProperties>
</file>