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నను కోరుకున్న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Nanu Korukunna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జీవితమంతయు ఘనముగ ప్రకటింతును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యేసయ్యా! నను కోరుకున్న నిజస్నేహితుడా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యౌవ్వన రక్తము కార్పి - నీ ప్రేమ ప్రపంచములో చేర్చినావు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Yesayyaa! Nanu Korukunna Nijasnehithudaa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Yauvvana Rakthamu Kaarpi - Nee Prema Prapanchamulo Cherchinaavu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వీడి జీవింప నా తరమా!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ఆరాధింప నా బలమా!!!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Veedi Jeevimpa Naa Tharamaa!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Aaraadhimpa Naa Balamaa!!!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మందిరాన కొలువైనా నా వరమా!!!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నాపూర్ణ హృదయముతో నిను వెదకితిని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Mandiraana Koluvainaa Naa Varamaa!!!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ఆజ్ఞలను విడచి నన్ను తిరుగనియ్యకుము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ధైర్యమునిచ్చే - నీ వాక్యముతో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బలమును పొంది - దుష్టుని ఎదురింతును ||యేసయ్యా||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నాగురి గమ్యమైన నిను చేరుటకు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నటనలు చూచి - నన్ను మురిసిపోనివ్వకు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పొందబోవు - బహుమానముకై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నాసిలువను మోయుచు - నిను వెంబడించెదను ||యేసయ్యా||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నీసంపూర్ణ సమర్పణయే లోక కళ్యాణము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 సంపన్నతలే - ఇల ముక్తి ప్రసన్నతలు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మహనీయమైన - నీ పవిత్రతను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2026-08-11T18:39:10Z</dcterms:created>
  <dcterms:modified xsi:type="dcterms:W3CDTF">2026-08-11T18:39:10Z</dcterms:modified>
</cp:coreProperties>
</file>