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 స్నేహం చేయాలని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 Sneham Cheyaalani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యేసయ్యా… యేసయ్యా…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ప్రేమే నాకు చాలునయ్యా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Yesayyaa… Yesayyaa…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Preme Naaku Chaalunayyaa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బలమైన నీ ఆత్మతో నన్ను నింపి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సాక్షిగా నన్ను నిలిపావయ్యా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Balamaina Nee Aathmatho Nannu Nimpi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Saakshigaa Nannu Nilipaavayyaa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ఏమివ్వగలను నీ కొరకు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నీకు అర్పింతును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Emivvagalanu Nee Koraku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Neeku Arpinthunu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యేసయ్యా… యేసయ్యా…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తోడే నాకు చాలునయ్యా (2)     ||నీతో||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Yesayyaa… Yesayyaa…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Thode Naaku Chaalunayyaa (2)      ||Neetho||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 స్నేహం చేయాలని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సహవాసం కావాలని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 Sneham Cheyaalani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Sahavaasam Kaavaalani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లాగే నేను ఉండాలని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పోలి ఇలలో నడవాలని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Laage Nenu Undaalani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Poli Ilalo Nadavaalani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యేసయ్యా… యేసయ్యా…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స్నేహం నాకు కావాలయ్యా (2)     ||నీతో||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Yesayyaa… Yesayyaa…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Sneham Naaku Kaavalayyaa (2)      ||Neetho||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శాశ్వతమైన నీ కృపతో నింపి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రక్షణ నాకు ఇచ్చావయ్యా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Shaashwathamaina Nee Krupatho Nimpi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Rakshana Naaku Ichchaavayyaa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ఏమివ్వగలను నీ కృపకు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నీకు అర్పింతును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Emivvagalanu Nee Krupaku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Neeku Arpinthunu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యేసయ్యా… యేసయ్యా…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కృపయే నాకు చాలునయ్యా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Yesayyaa… Yesayyaa…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Krupaye Naaku Chaalunayyaa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మధురమైన నీ ప్రేమతో నన్ను పిలచి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సేవకై నన్ను ఏర్పరచుకున్నావా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Madhuramaina Nee Prematho Nannu Pilachi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Sevakai Nannu Erparachukunnaava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ఏమివ్వగలను నీ ప్రేమకు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నీకు అర్పింతును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Emivvagalanu Nee Premaku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Neeku Arpinthunu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2026-02-25T08:36:54Z</dcterms:created>
  <dcterms:modified xsi:type="dcterms:W3CDTF">2026-02-25T08:36:54Z</dcterms:modified>
</cp:coreProperties>
</file>