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రారె యేసుని జూతము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Raare Yesuni Joothamu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ఆ రమ్యపురిన బే - మారగించుచు నిత్య మారోగ్యముకు బొంది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రాధనముం జేతము - నోరార నా - పేరు నే పూజింతుము = దూరస్సులై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Aa Ramyapurina Be - Maaraginchuchu Nithya Maarogyamuku Bondi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Raadhanamun Jethamu - Noraara Naa - Peru Ne Poojinthumu = Doorassulai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యున్న - వారలం దనరక్త - ధారోదకముచేం *జే - కూరునట్లుగం జేయు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Yunna - Vaaralan Danaraktha - Dhaarodakamuchen *Je - Koorunatlugan Jeyu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రారె యేసుని జూతము - కోరిక దీర - రారె యేసుని జూతము = రారె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జూడ - రారాజ్లై మన జీవా - ధార కరుణామృత - సారమై యున్నాం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Raare Yesuni Joothamu - Korika Deera - Raare Yesuni Joothamu = Raare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Jooda - Raaraajlai Mana Jeevaa - Dhaara Karunaamrutha - Saaramai Yunnaan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డు||రార||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Du||Raara||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సారహీన మగు సం - సారాబ్ధిలోం జిక్కి - భారమనుచు నీత - నేరని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*భూరిసహాయ - కారియై చేయూతకుం = గోరి యిచ్చుచు క్షేమ - తీరం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Saaraheena Magu San - Saaraabdhilon Jikki - Bhaaramanuchu Neetha - Nerani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*Bhoorisahaaya - Kaariyai Cheyoothakun = Gori Yichchuchu Kshema - Theeran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బునకుం జేర్చ- దారిం జూపుచు మావి - చారముల్‌ దొలంగించు ||రారె||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Bunakun Jercha- Daarin Joopuchu Maavi - Chaaramul Dolangginchu ||Raare||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ఘోరమైన పాప - భారంబు మోయుచు - దారిం గానక తారు - మారు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గించుచు - నీరసు లంచు - భారంబు తా మోయుచు = నోరి మధి కముం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Ghoramaina Paapa - Bhaarambu Moyuchu - Daarin Gaanaka Thaaru - Maaru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Ginchuchu - Neerasu Lanchu - Bhaarambu Thaa Moyuchu = Nori Madhi Kamun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జూపి - నేరంబు బాపి శృం - గారమైన మోక్ష - ద్వారమై యున్నాండు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1||రార||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Joopi - Nerambu Baapi Shrun - Gaaramaina Moksha - Dvaaramai Yunnaandu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1||Raara||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కారుణ్యుండును నిర్వి - కారుండు దురితోప - కారుండు శుద్దాలం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కారుండౌ యేసుని - నే రీతిగా వింటిమో - యా రీతి మో - "క్షారామ మున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Kaarunyundunu Nirvi - Kaarundu Durithopa - Kaarundu Shuddaalan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Kaarundau Yesuni - Ne Reethigaa Vintimo - Yaa Reethi Mo - "Kshaaraama Muna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జూతుము - సార గవాక్య - ధోరణిన్‌ బడి పోదము = దారుణం బగు శ్రమలు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బారుబారుగా నున్న - *పోరి దాంటి ప్రభునిం - జేరి సుఖింతము ||రారె||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Joothumu - Saara Gavaakya - Dhoranin Badi Podamu = Daarunan Bagu Shramalu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Baarubaarugaa Nunna - *Pori Daanti Prabhunin - Jeri Sukhinthamu ||Raare||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2026-08-11T18:43:28Z</dcterms:created>
  <dcterms:modified xsi:type="dcterms:W3CDTF">2026-08-11T18:43:28Z</dcterms:modified>
</cp:coreProperties>
</file>