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మార్గం సత్యం జీవం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Maargan Sathyan Jeevam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మార్గం సత్యం జీవం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ఆధారం అంతం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Maargan Sathyan Jeevan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Aadhaaran Anthan Neeve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భాగ్యం నీవే భారం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భారం నీవే భాష్యం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Bhaagyan Neeve Bhaaran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Bhaaran Neeve Bhaashyan Neeve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వాక్యం నీవే వసంతం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విజయం నీవే విమోచన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Vaakyan Neeve Vasanthan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Vijayan Neeve Vimochana Neeve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పాలన పోషణ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ప్రబలం నీవే ప్రసాదం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Paalana Poshana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Prabalan Neeve Prasaadan Neeve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నీవే ఫలితం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పునీతం నీవే ప్రకాశం నీవే ||మా||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Neeve Phalithan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Puneethan Neeve Prakaashan Neeve ||Maa||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శరణం నీవే శ్రావ్యం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సహనం నీవే స్వాంతన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Sharanan Neeve Shraavyan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Sahanan Neeve Svaanthana Neeve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సదనం నీవే సఫలం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సకలం సర్వం నీవే ||మా||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Sadanan Neeve Saphalan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Sakalan Sarvan Neeve ||Maa||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2026-08-11T18:47:06Z</dcterms:created>
  <dcterms:modified xsi:type="dcterms:W3CDTF">2026-08-11T18:47:06Z</dcterms:modified>
</cp:coreProperties>
</file>