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దేవుడవు నీవేనయ్యా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 Devudavu Neevenayyaa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దేవుడవు నీవేనయ్యా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మరుగై ఉండలేదు నీకు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 Devudavu Neevenayyaa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Marugai Undaledu Neeku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సుడులైనా సుడిగుండాలైనా – వ్యధలైనా వ్యాధి బాధలైనా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మరుగై ఉండలేదు నీకు యేసయ్యా (2)         ||మారని||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Sudulainaa Sudigundaalainaa – Vyadhalainaa Vyaadhi Baadhalainaa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Marugai Undaledu Neeku Yesayyaa (2)       ||Maarani||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చిగురాకుల కొసల నుండి జారిపడే మంచులా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నిలకడలేని నా బ్రతుకును మార్చితివే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Chiguraakula Kosala Nundi Jaaripade Manchulaa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Nilakadaleni Naa Brathukunu Maarchithive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మధురమైన నీ ప్రేమను నే మరువలేనయ్యా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మరువని దేవుడవయ్యా మారని యేసయ్యా (2)       ||మారని||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Madhuramaina Nee Premanu Ne Maruvalenayyaa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Maruvani Devudavayyaa Maarani Yesayyaa (2)       ||Maarani||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యాత్రలో మలుపులెన్నో తిరిగినా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 గమ్యానికి నను నడిపించితివే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Yaathralo Malupulenno Thiriginaa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 Gamyaaniki Nanu Nadipinchithive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నిలచి ఉందునయ్యా నిజ దేవుడవనుచు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చూచినావయ్యా నన్ను కాచినావయ్యా (2)         ||మరని||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Nilachi Undunayyaa Nija Devudavanuchu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Choochinaavayyaa Nannu Kaachinaavayyaa (2)      ||Maarani||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2026-02-25T09:20:44Z</dcterms:created>
  <dcterms:modified xsi:type="dcterms:W3CDTF">2026-02-25T09:20:44Z</dcterms:modified>
</cp:coreProperties>
</file>