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వెలుగును రక్షణ కర్తయునగునా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Velugunu Rakshana Karthayunagunaa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వెలుగును రక్షణ కర్తయునగునా - బలమగు దేవుని స్తోత్రింతును = వెరువను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నేనిక నెవ్వరికిన్‌ - వెలుగైన యేసే నా దుర్గము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Velugunu Rakshana Karthayunagunaa - Balamagu Devuni Sthothrinthunu = Veruvanu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Nenika Nevvarikin - Velugaina Yese Naa Durgamu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అగాధ చీకటి జలముల నుండి - అఖండమైన వెలుగు సృజించిన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యుగయుగంబుల నేలెడి (ప్రభువు - యఘముల బాపి నను వెలిగించును॥వెలు॥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Agaadha Cheekati Jalamula Nundi - Akhandamaina Velugu Srujinchina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Yugayugambula Neledi (Prabhuvu - Yaghamula Baapi Nanu Veliginchunu॥Velu॥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దీపమును వెలిగించు ప్రభువే - నా దరి చీకటిన్‌ వెలుగుగ మార్చును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 లెల్లను దన కాంతిలో - నాదరముగ కడిగి రక్షించును ॥వెలు॥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Deepamunu Veliginchu Prabhuve - Naa Dari Cheekatin Veluguga Maarchunu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 Lellanu Dana Kaanthilo - Naadaramuga Kadigi Rakshinchunu ॥Velu॥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పలువిధ శోధనల్‌ నను జుట్టినను - విలువగు సంపద లంతరించినను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వెలుగుదూత నాపై యురులొడ్డిన - నలయక నిత్యము నడచెద వెల్లులో ॥వెలు॥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Paluvidha Shodhanal Nanu Juttinanu - Viluvagu Sampada Lantharinchinanu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Velugudootha Naapai Yuruloddina - Nalayaka Nithyamu Nadacheda Vellulo ॥Velu॥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తల్లిదం[డ్రులు విడచినగాని - యుల్లము భీతిలి భయమందినను = ఎల్ల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ప్రజలు నను ద్వేషించినను - ఎడబాయడునా - ప్రియుడగు యేసు ॥వెలు॥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Thallidan[Drulu Vidachinagaani - Yullamu Bheethili Bhayamandinanu = 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Prajalu Nanu Dveshinchinanu - Edabaayadunaa - Priyudagu Yesu ॥Velu॥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క్రీస్తు యేసుడే లోకపు వెలుగని - వాస్తముగ గనుడి ప్రియులార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శాశ్వతంబగు రాజ్యము చేర - సత్వరమాయన వెలుగును బొందరె ॥వెలు॥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Kreesthu Yesude Lokapu Velugani - Vaasthamuga Ganudi Priyulaara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Shaashvathambagu Raajyamu Chera - Sathvaramaayana Velugunu Bondare ॥Velu॥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2026-08-11T18:39:39Z</dcterms:created>
  <dcterms:modified xsi:type="dcterms:W3CDTF">2026-08-11T18:39:39Z</dcterms:modified>
</cp:coreProperties>
</file>