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క్రీస్తు భక్తులారా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Kreesthu Bhakthulaaraa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క్రీస్తు భక్తులారా స్వార్ధంబు గెల్వవలె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నిమిత్తము సాగిపోదము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Kreesthu Bhakthulaaraa Svaardhambu Gelvavale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Nimiththamu Saagipodamu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 కవచంబు హర్షంబులేని యాత్మ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 ధరించుడి లెన్నెన్నా చూడుడు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Poraada Kavachambu Harshambuleni Yaathma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 Dharinchudi Lennennaa Choodudu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శక్తుండు సైన్య ప్రభు ఈ ఘోరయుద్ధమున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వు, శాంతిరాజుకు కందరి గూర్చుడు.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Shakthundu Sainya Prabhu Ee Ghorayuddhamuna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Vu, Shaanthiraajuku Kandari Goorchudu.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అపారసేవ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అర్పణ . 3. క్రీస్తే మా నాయకుండు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Apaaraseva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Arpana . 3. Kreesthe Maa Naayakundu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రక్షకుండ! అటంచు దెల్ప్బగ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మార్గమందున మా హృదయంబునందు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Rakshakunda! Atanchu Delpbaga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Maargamanduna Maa Hrudayambunandu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విజయగ్భహ దైవ సంతోష శాంతిసేద లు కల్గునప్పుడు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పురంబు బోదుము || సిల్వధ్వజము!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Vijayagbhaha Daiva Santhosha Shaanthiseda Lu Kalgunappudu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Purambu Bodumu || Silvadhvajamu!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పదండి ముందుకంచు ఈ లోకమేలులన్ని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నాదంబు చేయుడు దీవెన నొందును.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Padandi Mundukanchu Ee Lokamelulanni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Naadambu Cheyudu Deevena Nondunu.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2026-08-11T18:45:15Z</dcterms:created>
  <dcterms:modified xsi:type="dcterms:W3CDTF">2026-08-11T18:45:15Z</dcterms:modified>
</cp:coreProperties>
</file>