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ఓడిపోనయా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Odiponayaa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ఖ్యాతినిచ్చి ఘనతానిచ్చి మంచి పేరు నాకిచ్చావే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శాశ్వతమైన కృపతో నన్ను నడుపుచున్నావే         ||నేను ఓడిపోనయా||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Khyaathinichchi Ghanathaa Nichchi Manchi Peru Naakichchaave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Shaashwathamaina Krupatho Nannu Nadupuchunnaave       ||Nenu Odiponayaa||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ఏడ్చిన చోటనే మనసారా నవ్వెదా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హల్లెలూయా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Edchina Chotane Manasaaraa Navvedaa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Hallelooyaa –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ఓడిపోనయా – నా పక్షానుండగా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కృంగిపోనయా – నీవు నా తోడుండగా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Odiponayaa – Naa Pakshaanundagaa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Krungiponayaa – Neevu Naa Thodundagaa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ఏడ్చిన చోటనే మనసారా నవ్వెదా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పడిన చోటనే ప్రభు కొరకై నిలిచెదా (2)         ||నేను ఓడిపోనయా||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Edchina Chotane Manasaaraa Navvedaa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Padina Chotane Prabhu Korakai Nilichedaa (2)        ||Nenu Odiponayaa||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అవమానం పొందిన చోటే అభిషేకం నాకిచ్చావే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వెలివేయబడిన స్థలములో నన్ను నిలిపినావే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Avamaanam Pondina Chote Abhishekam Naakichchaave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Veliveyabadina Sthalamulo Nannu Nilipinaave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ఖ్యాతినిచ్చి ఘనతా నిచ్చి మంచి పేరు నాకిచ్చావే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శాశ్వతమైన కృపతో నన్ను నడుపుచున్నావే         ||నేను ఓడిపోనయా||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Khyaathinichchi Ghanathaa Nichchi Manchi Peru Naakichchaave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Shaashwathamaina Krupatho Nannu Nadupuchunnaave       ||Nenu Odiponayaa||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నిందలన్ని పొందిన చోటే ఘనతనిచ్చినావే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శత్రువులేదుటే నాకు విందు చేసినావే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Nindalanni Pondina Chote Ghanathanichchinaave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Shathruvuledute Naaku Vindu Chesinaave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ఖ్యాతినిచ్చి ఘనతానిచ్చి మంచి పేరు నాకిచ్చావే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శాశ్వతమైన కృపతో నన్ను నడుపుచున్నావే         ||నేను ఓడిపోనయా||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Khyaathinichchi Ghanathaa Nichchi Manchi Peru Naakichchaave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Shaashwathamaina Krupatho Nannu Nadupuchunnaave       ||Nenu Odiponayaa||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చూచి నవ్వినచోటే నా తలపైకెత్తినావే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దూషించిన చోటే దీవించినావే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Choochi Navvina Chote Naa Thalapaikeththinaave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Dooshinchina Chote Deevinchinaave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2026-02-25T09:32:52Z</dcterms:created>
  <dcterms:modified xsi:type="dcterms:W3CDTF">2026-02-25T09:32:52Z</dcterms:modified>
</cp:coreProperties>
</file>