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భజన చేయండి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Bhajana Cheyandi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నిపుడు - కర్తకు నిచ్చి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Nipudu - Karthaku Nichchi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భజన చేయండి - పాప - నరులారా యా రీతి మరచి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పోకండి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Bhajana Cheyandi - Paapa - Narulaaraa Yaa Reethi Marachi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Pokandi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పేరిట ప్రార్థనంబు - మన దోషములను బోగొట్టును వెరువు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 పరలోక సుఖము - కోటి - బాధలు మనకున్న - సంతోషకరము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Perita Praarthanambu - Mana Doshamulanu Bogottunu Veruvu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 Paraloka Sukhamu - Koti - Baadhalu Manakunna - Santhoshakaramu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 క్రీస్తును గొలువండి - యేసు - దాసులతో వాదము లాడ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కండి = మోసపు దారి విడువండి - దోష - రాసుల నుర్విలో - జేసికొన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 Kreesthunu Goluvandi - Yesu - Daasulatho Vaadamu Laada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Kandi = Mosapu Daari Viduvandi - Dosha - Raasula Nurvilo - Jesikona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కండి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Kandi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జీవ రక్షకుని నమ్మండి - నిత్య - సేవలో మెలగక చెడిపోకండి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భావించి యాత్మన్ వేడండి - దేవ - దేవుని నెడబాసి తెరువు విడకండి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Jeeva Rakshakuni Nammandi - Nithya - Sevalo Melagaka Chedipokandi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Bhaavinchi Yaathman Vedandi - Deva - Devuni Nedabaasi Theruvu Vidakandi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మాయ లోకపు భ్రాంతు ల్విడిచి - మను - ష్యాయువు భువిలోన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జెల్లుటన్ దలంచి = మాయ మార్గము లెల్ల మరచి - మోక్ష - మార్గము మన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Maaya Lokapu Bhraanthu Lvidichi - Manu - Shyaayuvu Bhuvilona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Jellutan Dalanchi = Maaya Maargamu Lella Marachi - Moksha - Maargamu Mana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- మరువక తలంచి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- Maruvaka Thalanchi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కాయము నొసగిన ప్రభుని - యందు - గాయంబు లాత్మలో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గానంగ రాదా = ఆయువు స్థిర మని తెలిసి - మీరు - కాయ మాత్రయు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Kaayamu Nosagina Prabhuni - Yandu - Gaayambu Laathmalo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Gaananga Raadaa = Aayuvu Sthira Mani Thelisi - Meeru - Kaaya Maathrayu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2026-08-11T18:38:55Z</dcterms:created>
  <dcterms:modified xsi:type="dcterms:W3CDTF">2026-08-11T18:38:55Z</dcterms:modified>
</cp:coreProperties>
</file>