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నా మొర లాలించెను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Naa Mora Laalinchenu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విలాపములకు జెవి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కలాపములకు సెలవిచ్చెను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Vilaapamulaku Jevi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Kalaapamulaku Selavichchenu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శిలానగము పై కిలాగి నను సుఖ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కళావళుల్ మన సులోన నిలిపెను          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Shilaanagamu Pai Kilaagi Nanu Sukha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Kalaavalul Mana Sulona Nilipenu    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అగణ్య పాపియని త్రోయక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 న్ను గూర్చి తన సుతుని దా చక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Aganya Paapiyani Throyaka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Nnu Goorchi Thana Suthuni Daa Chaka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తెగించి మృతి కొ ప్పగించి పాపపు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నెగుల్ దిగుల్ సొగ సుగా నణంచెను        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Theginchi Mruthi Ko Ppaginchi Paapapu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Negul Digul Soga Sugaa Nananchenu    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నా మొర లాలించెను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 మహా దయను నను గనించెను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Naa Mora Laalinchenu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 Mahaa Dayanu Nanu Ganinchenu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అహర్నిశల దీనహీనుడగు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 హాయనెడు ధ్వని గ్రహించి మనిపెను        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Aharnishala Deenaheenudagu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Haayanedu Dhvani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పిశాచి గడిమి బడగొట్టెను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 వశాన నను నిలువ బెట్టెను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Pishaachi Gadimi badagottenu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 Vashaana Nanu Niluva Bettenu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ప్రశాంత మధుర సు విశేష వాక్ఫల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నిశాంతమున జే ర్చి సేద దీర్చెను           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Prashaantha madhura Su Vishesha Vaakphala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Nishaanthamuna Je Rchi Seda Deerchenu    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మదావలము బోలు నా మదిన్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 ప్రదీప్త వాక్యం కూశా హతిన్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Madaavalamu Bolu Naa Madin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 Pradeeptha Vaakyaam Kooshaa Hathin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యధేచ్చలన్నిటి గుదించి పాపపు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మొదల్ తుదల్ నరి కి దరికి జేర్చెను       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Yadhechchalanniti Gudinchi Paapapu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Modal Thudal Nari ki Dariki Jerchenu    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అనీతి వస్త్ర మెడలించెను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 సునాథు రక్తమున ముంచెను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Aneethi Vasthra Medalinchenu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Sunaathu Rakthamuna Munchenu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వినూత్న యత్నమే ద నూని యెన్నడు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గనన్ వినన్ బ్రే మ నాకు జూపెను            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Vinoothna Yathname Da Nooni Yennadu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Ganan Vinan Bre Ma Naaku Joopenu     ||Yehova||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2026-02-25T09:17:52Z</dcterms:created>
  <dcterms:modified xsi:type="dcterms:W3CDTF">2026-02-25T09:17:52Z</dcterms:modified>
</cp:coreProperties>
</file>