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కంటిని గొప్ప ముత్యము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Kantini Goppa Muthyamu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కంటిని గొప్ప ముత్యము - పొందితి హర్షము (1)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తింటిని జీవాహారము - గ్రోలితి స్నేహము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Kantini Goppa Muthyamu - Pondithi Harshamu (1)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Thintini Jeevaahaaramu - Grolithi Snehamu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మాత పితృడు యేసుడ - ద్భుత రాజాయనే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గుడ్డలు చుట్టబడెను - మందల కాపరి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Maatha Pithrudu Yesuda - Dbhutha Raajaayane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Guddalu Chuttabadenu - Mandala Kaapari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ఆదియంత రహితుడు - జ్యోతిర్మయ ప్రభు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నార్తులకు నాయకుడు - జాతిగోత్రరహితుడు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Aadiyantha Rahithudu - Jyothirmaya Prabhu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Naarthulaku Naayakudu - Jaathigothrarahithudu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యూదా గోత్రంపు సింహమా - పితృల దైవమా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నాథా నా హేమ మకుటమా - పాదముల బడితిమి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Yoodaa Gothrampu Sinhamaa - Pithrula Daivamaa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Naathaa Naa Hema Makutamaa - Paadamula Badithimi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కర్తాదికర్త యేసువా - రాజాధిరాజవు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షారోను రోజా పుష్పమా - మరలవత్తువు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Karthaadikartha Yesuvaa - Raajaadhiraajavu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Shaaronu Rojaa Pushpamaa - Maralavaththuvu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మార్గం సత్యం జీవమా - రోషంపు దేవుడా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కున్కని యాజకుండవు - ప్రకాశమయుడా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Maargan Sathyan Jeevamaa - Roshampu Devudaa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Kunkani Yaajakundavu - Prakaashamayudaa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హల్లెలూయాకు పాత్రుడా - ఎల్లరి రక్షకా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రాతి గుండె కరిగింతువు - నీవే సమస్తము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Hallelooyaaku Paathrudaa - Ellari Rakshakaa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Raathi Gunde Kariginthuvu - Neeve Samasthamu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2026-08-11T18:39:59Z</dcterms:created>
  <dcterms:modified xsi:type="dcterms:W3CDTF">2026-08-11T18:39:59Z</dcterms:modified>
</cp:coreProperties>
</file>