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రెండవ అనుబంధము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Rendava Anubandhamu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దేవుండు ప్రేమ 4. నన్ఫిల్బినాడు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రక్షించె నన్ను వాక్యంబుచేత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Devundu Prema 4. Nanphilbinaadu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Rakshinche Nannu Vaakyambuchetha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(ప్రేమ నన్ఫిల్చినాడు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ప్రేమించెనన్ శుద్ధాత్మచే.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(Prema Nanphilchinaadu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Preminchenan Shuddhaathmache.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రెట్టించి పాడుదున్ ర్. ఈ ప్రీతి వాక్కు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(ప్రేమ నాయాత్మ భుక్తి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Rettinchi Paadudun R. Ee Preethi Vaakku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(Prema Naayaathma Bhukthi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ప్రేమించెనన్ను ఈ ప్రీతి వాక్కు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నటంచును || నా పానమున్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Preminchenannu Ee Preethi Vaakku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Natanchunu || Naa Paanamun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నన్నొందె 6 ఓదివ్య ప్రేమ!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సైతాను భీతి నా ముక్తిధార!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Nannonde 6 Odivya Prema!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Saithaanu Bheethi Naa Mukthidhaara!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నన్నెందె జావు ఓ దివ్య ప్రేమ!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జీతము. ఓదార్చునన్.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Nannende Jaavu O Divya Prema!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Jeethamu. Odaarchunan.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నాకై సుయేసు 7. నిన్నేస్తుతింతు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నాయప్పు దీర్చ నో నిత్యప్రేమ!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Naakai SuYesu 7. NinneSthuthinthu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Naayappu Deercha No Nithyaprema!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సుయేసు నిన్నే స్తుతింతు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చావొందెను. నెల్లప్పుడున్.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SuYesu Ninne Sthuthinthu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Chaavondenu. Nellappudun.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2026-08-11T18:46:09Z</dcterms:created>
  <dcterms:modified xsi:type="dcterms:W3CDTF">2026-08-11T18:46:09Z</dcterms:modified>
</cp:coreProperties>
</file>