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దినదినముకు దిక్కు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Dinadinamuku Dikku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దినదినముకు - దిక్కు నీవే - మా దేవుండా - మమ్ము = కనిపెట్టి కాపాడ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నెపుడు - కర్త వీవే కర్త వీవే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Dinadinamuku - Dikku Neeve - Maa Devundaa - Mammu = Kanipetti Kaapaada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Nepudu - Kartha Veeve Kartha Veeve ||Dinadinamunaku||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పనికిమాలిన వారము - పాపిష్టులము నీదు = కనికరమును జూచి కృపతోం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గావు మమ్ముం గావు మమ్ము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Panikimaalina Vaaramu - Paapishtulamu Needu = Kanikaramunu Joochi Krupathon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Gaavu Mammun Gaavu Mammu ||Dinadinamunaku||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మైన లోక మైన పి- శాచక మైన మమ్ముం = భట్టి రక్షింప వచ్చినం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ప్రాపు నీవే || 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Maina Loka Maina Pi- Shaachaka Maina Mammun = Bhatti Rakshimpa Vachchinan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Praapu Neeve || 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కష్టములు - కాని శోధనలు మమ్ముం = జుట్టు కొనంగ నీ కృపనెంతో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చూపుదువే చూపుదువే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Kashtamulu - Kaani Shodhanalu Mammun = Juttu Konangga Nee Krupanentho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Choopuduve Choopuduve ||Dinadinamunaku||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నిందలైన దెబ్బ - నీదు నామమున మేము = పొందంబోవు కాలమందుం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దండ్రి వీవే తండ్రి వీవే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Nindalaina Debba - Needu Naamamuna Memu = Pondambovu Kaalamandun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Dandri Veeve Thandri Veeve ||Dinadinamunaku||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సత్యమైన వాక్య మిచ్చి - సారమును ) నీదు = నిత్యజీవ మార్గ 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నిలిపితివే నిలిపితివే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Sathyamaina Vaakya Michchi - Saaramunu ) Needu = Nithyajeeva Maarga 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Nilipithive Nilipithive ||Dinadinamunaku||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ఆసం గొల్పి యాత్మలో నా క్యానుభవ మొందించి నీకు = దాసులమై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(బ్రతుకునట్లు - ధైర్య మిమ్ము ధైర్య మిమ్ము || 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Aasan Golpi Yaathmalo Naa Kyaanubhava Mondinchi Neeku = Daasulamai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(Brathukunatlu - Dhairya Mimmu Dhairya Mimmu || Dinadinamunaku||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విశ్వాస నిరీక్షణ (ప్రేమ - లింపుగా మాకు నీవు = శాశ్వతముగం బంపించుమో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థ్రేష్టముగను శ్రేష్టముగను ||దినదినమునకు||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Vishvaasa Nireekshana (Prema - Limpugaa Maaku Neevu = Shaashvathamugan Bampinchumo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Threshtamuganu Shreshtamuganu ||Dinadinamunaku||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2026-08-11T18:44:12Z</dcterms:created>
  <dcterms:modified xsi:type="dcterms:W3CDTF">2026-08-11T18:44:12Z</dcterms:modified>
</cp:coreProperties>
</file>