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ఓపాపీ సంధించితివా నీ పాప విమోచకుని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Opaapee Sandhinchithivaa Nee Paapa Vimochakuni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దేవుని స్వరము - వినుడి నేడే - దైవపుత్రులౌదురు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సేవించుడి క్రీస్తుని - జీవితములర్పించి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Devuni Svaramu - Vinudi Nede - Daivaputhrulauduru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Sevinchudi Kreesthuni - Jeevithamularpinchi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ఓపాపీ - సంధించితివా - నీ పాప - విమోచకుని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Opaapee - Sandhinchithivaa - Nee Paapa - Vimochakuni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పాపముల్ - క్షమించి - నీ ప్రాణమునకు - శాంతినొసగున్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Paapamul - Kshaminchi - Nee Praanamunaku - Shaanthinosagun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బంధింపబడె - ప్రభువైన యేసు - విడుదల జేయనిన్ను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నిందను పొందెను - పొంద నీ వానందము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Bandhimpabade - Prabhuvaina Yesu - Vidudala Jeyaninnu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Nindanu Pondenu - Ponda Nee Vaanandamu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 యేసు - నీ కొరకేడ్చె - గెత్సెమనే - వనములో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వాత్సల్యముతో - నిన్నానందింపజేయ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 Yesu - Nee Korakedche - Gethsemane - Vanamulo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Vaathsalyamutho - Ninnaanandimpajeya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రక్షకుడు తీర్పుకై - నిలిచె - అక్షయ జీవమీయ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శిక్షను బొందె - నిన్నానందింపజేయ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Rakshakudu Theerpukai - Niliche - Akshaya Jeevameeya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Shikshanu Bonde - Ninnaanandimpajeya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ప్రభువైన యేసు - తట్టుచున్నాడు - నీ హృదయ ద్వారమున్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అబ్బును శాంతి - తెరచిన హృదయమున్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Prabhuvaina Yesu - Thattuchunnaadu - Nee Hrudaya Dvaaramun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Abbunu Shaanthi - Therachina Hrudayamun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జీవజలమిచ్చు - ప్రభువైన యేసు - దప్పిగొనియున్న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జీవితాంతము వరకు - దప్పిగొన వే మాత్రము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Jeevajalamichchu - Prabhuvaina Yesu - Dappigoniyunna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Jeevithaanthamu Varaku - Dappigona Ve Maathramu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రక్షణ దుర్గమున నిన్నుంచి - శత్రువును - అణచివేసి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దక్షిణ హస్తముతో - కప్పును - నిన్నెప్పుడు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Rakshana Durgamuna Ninnunchi - Shathruvunu - Anachivesi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Dakshina Hasthamutho - Kappunu - Ninneppudu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2026-08-11T18:40:15Z</dcterms:created>
  <dcterms:modified xsi:type="dcterms:W3CDTF">2026-08-11T18:40:15Z</dcterms:modified>
</cp:coreProperties>
</file>