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ఇమ్మానుయేలు దేవుడా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Immaanuyelu Devudaa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ఇమ్మానుయేలు దేవుడా – మము కన్న దేవుడా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ఇస్సాకు దేవుడా ఇశ్రాయేలు దేవుడా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Immaanuyelu Devudaa – Mamu Kanna Devudaa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Issaaku Devudaa Ishraayelu Devudaa (4)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మాతో ఉండగ వచ్చిన మరియ తనయుడా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లాలి లాలి లాలమ్మ లాలి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Maatho Undaga Vachina Mariya Thanayudaa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Laali Laali Laalamma Laali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పాపము బాపి పరమును మము చేర్చగ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దివిని విడిచి భువికి దిగిన దైవ తనయుడా (2)      ||ఇస్సాకు||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Paapamu Baapi Paramunu Mamu Cherchaga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Divini Vidichi Bhuviki Digina Daiva Thanayudaa (2)        ||Issaaku||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అశాంతిని తొలగించి శాంతిని నెలకొల్పగ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రూపివై వెలసిన బాల యేసువా (2)      ||ఇస్సాకు||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Ashaanthini Tholaginchi Shaanthini Nelakolpaga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Roopivai Velasina Baala Yesuvaa (2)        ||Issaaku||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2026-02-25T09:20:21Z</dcterms:created>
  <dcterms:modified xsi:type="dcterms:W3CDTF">2026-02-25T09:20:21Z</dcterms:modified>
</cp:coreProperties>
</file>