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చెట్ల నడుమ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Chetla Naduma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మనోవేదన సహించలేక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వైపు నే చూడగా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Manovedana Sahinchaleka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Vaipu Ne Choodaga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లేవనెత్తి నన్నెత్తుకొని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భయపడకుమని అంటివి (2)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Levanethi Nannethukoni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Bhayapadakumani Antivi (2)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త్రోవకు దీపం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బ్రతుకుకు జీవం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Throvaku Deepam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Brathukuku Jeevam Neeve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సేవకు బలము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ఆత్మకాదరణ నీవే (2)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Sevaku Balamu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Aathmakaadarana Neeve (2) 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ప్రభావమున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Naa Prabhuva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Prabhaavamuna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కడిగితివి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స్తుతి ఘనత (2)    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Kadigithivi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Sthuthi Ghanatha (2) 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దాసుడవనియు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ఏర్పరచుకొంటినని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Daasudavaniyu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Erparachukontinani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నీ దేవుడనని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భయపడకు-మని అంటివి (2)    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Nee Devudanani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Bhayapadaku-mani Antivi (2) 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చెట్ల నడుమ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జల్దరు వృక్షం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Chetla Naduma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Jaldaru Vruksham Vale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సమాజములో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ప్రజ్వలించుచున్నాడు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Parishuddula Samaajamulo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Prajvalinchuchunnaadu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కీర్తింతున్ నా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కాలమెల్ల ప్రభు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 Naa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Kaalamella Prabhu Yesuni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స్తుతించెదను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Sthuthinchedanu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రోజా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లోయ పద్మమును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Rojaa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 Padmamunu Aayane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అతిపరిశుద్ధుడు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అతిశ్రేష్టుడు (2)  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Parishudhdhudu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Velalo Athi Shreshtudu (2) 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 తైలం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వాసన వ్యాపించెగా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 Thailam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Vaasana Vyaapinchegaa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 శ్రమ సంకటంలో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సుగంధముగా చేయున్ (2)     ||కీర్తింతున్||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 Shrama Sankatamulo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Sugandhamugaa Cheyun (2)       ||Keerthinthun||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2026-02-25T08:37:52Z</dcterms:created>
  <dcterms:modified xsi:type="dcterms:W3CDTF">2026-02-25T08:37:52Z</dcterms:modified>
</cp:coreProperties>
</file>