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కన్నుల నిండుగ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Kannula Ninduga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దాస్యము నుండి స్వాతంత్ర్యమును – శాపము నుండి విడుదలను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ప్రకటింప వచ్చిన పుణ్యాత్ముని – రక్షింప వచ్చిన రక్షకుని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Daasyamu Nundi Swaathanthryamunu – Shaapamu Nundi Vidudalanu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Prakatimpa Vachchina Punyaathmuni – Rakshimpa Vachchina Rakshakuni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శాంతిచేయ వచ్చిన శాంతమూర్తిని – విడిపింప వచ్చిన విమోచకుని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Cheya Vachchina Shaanthamoorthini – Vidipimpa Vachchina Vimochakuni         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ఊహకందని త్రియేకమైయున్న – అద్వితీయుడా నీవే ఆత్మరూపివయ్యా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రేపు ఏకరీతిగున్న – నిత్యనివాసి నీకు అంతమే లేదయ్యా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Oohakandani Thriyekamaiyunna – Advitheeyudaa Neeve Aathmaroopivayyaa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Repu Ekareethigunna – Nithya Nivaasi Neeku Anthame Ledayyaa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సంకెళ్ళనుండి సంబరానికి – ఉగ్రతనుండి ఉదాత్తతకు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తప్పింప వచ్చిన త్యాగమూర్తిని – కనికరింప వచ్చిన కరుణశీలుని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Sankella Nundi Sambaraaniki – Ugratha Nundi Udaatthathaku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Thappimpa Vachchina Thyaagamoorthini – Kanikarimpa Vachchina Karunasheeluni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కృపజూపవచ్చిన కృపాకరుని – దాపుచేరనిచ్చిన దాక్షిణ్యపూర్ణుని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Joopa Vachchina Krupaakaruni – Daapu Cheranichchina Daakshinya Poornuni         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కన్నుల నిండుగ – క్రిస్మస్ పండుగ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గుండెల నిండుగ – ఆనందముండుగ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Kannula Ninduga – Christmas Panduga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Gundela Ninduga – Aanandamunduga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పురినుండే – పరిశుద్ధ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పుడమిలో పుట్టెగా – పాపుల బ్రోవగ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Purinunde – Parishuddha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Pudamilo Puttegaa – Paapula Brovaga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మహిమలోనుండే – మహిమాత్ముండు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మనుజుడాయెగా – మరణము నొందగా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Mahimalo Nunde – Mahimaathmundu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Manujudaayegaa – Maranamu Nondagaa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చేరి కొలిచెదం – రారండి కలసి పాడుదాం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యేసుననుసరించుదాం – పదండి ప్రభుని చూపించుదాం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Cheri Kolichedam – Raarandi Kalai Paadudaam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Yesunanusarinchudaam – Padandi Prabhuni Choopinchudaam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సర్వసృష్టిని మాటతో చేసిన – సార్వభౌముడా నీకు సముడెవ్వరయ్యా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లోకపాపమంతయూ మోయవచ్చిన – దైవమానవా నీకు స్థలమే లేదయ్యా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Srushtini Maatatho Chesina – Saarvabhoumudaa Neeku Samudevvarayyaa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Paapamanthayu Moya Vachchina – Daiva Maanavaa Neeku Sthalame Ledayyaa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చీకటినుండి వెలుగునకు – మరణమునుండి జీవముకు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నడిపింప వచ్చిన నజరేయుని – దాటింప వచ్చిన దయామయుని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Nundi Velugunaku Maranamu Nundi Jeevamuku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Nadipimpa Vachchina Najareyuni – Daatimpa Vachchina Dayaamayuni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ప్రేమించి వచ్చిన ప్రేమామయుని – క్షమియించ వచ్చిన క్షమాపూర్ణుని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Preminchi Vacchina Premaamayuni – Kshamiyincha Vachchina Kshamaapoornuni         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విశ్వమంతయూ వ్యాపించియున్న – సర్వవ్యాపి నీవులేని చోటే లేదయ్యా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అంతరంగమంతయూ ఎరిగియున్న – సర్వజ్ఞాని నీకు సాటే లేరయ్యా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Vishwamanthayu Vyaapinchuyunna – Sarva Vyaapi Neevu Leni Chote Ledayyaa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Antharangamanthayu Erigiyunna – Sarva Gnaani Neeku Saate Lerayyaa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2026-02-25T09:34:52Z</dcterms:created>
  <dcterms:modified xsi:type="dcterms:W3CDTF">2026-02-25T09:34:52Z</dcterms:modified>
</cp:coreProperties>
</file>