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73 (Whom Have I in Heaven?)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 in Heaven?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I, but Thee?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is none upon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that I desire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 in Heaven?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I, but Thee?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is none upon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that I desire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Beside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 beside Thee?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 in Heaven?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I, but Thee?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is none upon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that I desire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 in Heaven?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have I, but Thee?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there is none upon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that I desire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Beside Thee.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flesh faileth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heart faileth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flesh and my heart faileth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God is the strength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my heart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God is my portion forever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2026-08-24T07:35:55Z</dcterms:created>
  <dcterms:modified xsi:type="dcterms:W3CDTF">2026-08-24T07:35:55Z</dcterms:modified>
</cp:coreProperties>
</file>