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మాట్లాడు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Maatlaadu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మాట్లాడు ప్రభువా – నీవే మాట్లాడుమయ్యా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పలికితే నాకు మేలయ్యా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Maatlaadu Prabhuvaa – Neeve Maatlaadumayyaa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Palikithe Naaku Melayyaa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దర్శనమే నాకు చాలయ్యా (2)          ||నాతో||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Darshaname Naaku Chaalayyaa (2)           ||Naatho||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నన్ను బ్రతికించేది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బాధలలో నెమ్మదినిచ్చేది (2)       ||నీవు పలికితే||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Nannu Brathikinchedi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Baadhalalo Nemmadinichchedi (2)        ||Neevu Palikithe||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స్వస్థత కలిగించేది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వేదనలో ఆదరణిచ్చేది (2)           ||నీవు పలికితే||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Swasthatha Kaliginchedi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Vedanalo Aadaranichchedi (2)          ||Neevu Palikithe||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నన్ను నడిపించేది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మార్గములో వెలుతురునిచ్చేది (2)    ||నీవు పలికితే||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Nannu Nadipinchedi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Maargamulo Veluthurunichchedi (2)        ||Neevu Palikithe||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2026-02-25T08:36:09Z</dcterms:created>
  <dcterms:modified xsi:type="dcterms:W3CDTF">2026-02-25T08:36:09Z</dcterms:modified>
</cp:coreProperties>
</file>