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యాత్రలో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Yaathralo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యాత్రలో ఓ మనసా – నీకిక భయమేలనే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దేవుడు – ఇస్సాకు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Yaathralo O Manasaa – Neekika Bhayamelane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Devudu – Issaaku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యాకోబు దైవుడు – మనకు తోడైయుండగా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Yaakobu Daivudu – Manaku Thodaiyundagaa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దృష్టిలో నేను దోషిగ కనబడిన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దృష్టిలోనే ఒక శ్రేష్టునిగానైతిని (2)        ||అబ్ర||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Drushtilo Nenu Doshiga Kanabadina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Drushtilone Oka Shreshtunigaanaithini (2)        ||Abra||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లోకపు ఆశ్రయము అది వలదు నిశ్చయము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ఆశ్రయము అది ఒకటే నాకభయం (2)        ||అబ్ర||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Lokapu Aashrayamu Adi Valadu Nishchayamu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Aashrayamu Adi Okate Naakabhayan (2)        ||Abra||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దేనిని గూర్చియైనా లేశమైనా చింతలేదు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జీవమన్నాను నిచ్చినవాడు ఎల్లకాలము కాపాడును (2)        ||అబ్ర||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Denini Goorchiyainaa Leshamainaa Chinthaledu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Jeevamannaanu Nichchinavaadu Ellakaalamu Kaapaadunu (2)        ||Abra||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2026-08-24T10:17:18Z</dcterms:created>
  <dcterms:modified xsi:type="dcterms:W3CDTF">2026-08-24T10:17:18Z</dcterms:modified>
</cp:coreProperties>
</file>