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స్తోత్రించెదము స్తోత్రించెదము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Sthothrinchedamu Sthothrinchedamu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స్తోత్రించెదము – స్తోత్రించెదము – యేసు దేవుడా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జీవనాధా – ప్రేమనాధ – స్తోత్రించెదము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Sthothrinchedamu – Sthothrinchedamu – Yesu Devudaa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Jeevanaadhaa – Premanaadha – Sthothrinchedamu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ఏడు నక్షత్రములను – కుడిచేత పట్టుకొని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ఏడు దీపంబుల మధ్య – సంచరించువాడా        ||స్తో||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 Nakshathramulanu – Kudichetha Pattukoni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 Deepambula Madhya – Sancharinchuvaadaa        ||Stho||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మొదటివాడా – కడపటివాడా – మృతుడూనవాడా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మృతిరి గెల్చి లేచినవాడా – మది నిను దలచెదమూ        ||స్తో||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Modativaadaa – Kadapativaadaa – Mruthudoonavaadaa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Mruthiri Gelchi Lechinavaadaa – Madi Ninu Dalachedamoo        ||Stho||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వాడియైన రెండంచుల ఖడ్గము గలవాడా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పాడి నిన్ను భజియించెదము – పరమ పురివాస        ||స్తో||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Vaadiyaina Rendanchula Khadgamu Galavaadaa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Paadi Ninnu Bhajiyinchedamu – Parama Purivaasa        ||Stho||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అగ్నిజ్వాలవంటి – కన్నులు కలిగినవాడా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అపరంజిని పోలిన – పాదముల దేవుని కుమార        ||స్తో||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Agnijvaalavanti – Kannulu Kaliginavaadaa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Aparanjini Polina – Paadamula Devuni Kumaara        ||Stho||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ఏడు నక్షత్రములు – దేవుని యేడాత్మలునూ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కలిగినవాడా కరుణించి – మము కాపాడుమయ్యా        ||స్తో||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 Nakshathramulu – Devuni Yedaathmalunoo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Kaliginavaadaa Karuninchi – Mamu Kaapaadumayyaa        ||Stho||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దావీదు తాళపుచెవి – బడసినవాడా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 స్వరూపి పరిశుద్ధుండా – సంఘములకు కర్త        ||స్తో||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Daaveedu Thaalapuchevi – Badasinavaadaa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 Svaroopi Parishuddhandaa – Sangghamulaku Kartha        ||Stho||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ఆమెన్ అనువాడా – నమ్మకమైన నాధుడా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సత్యసాక్షి దేవుని సృష్టికి – ఆదియి నీవేగా        ||స్తో||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Aamen Anuvaadaa – Nammakamaina Naadhudaa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Sathyasaakshi Devuni Srushtiki – Aadiyi Neevegaa        ||Stho||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2026-08-24T10:17:31Z</dcterms:created>
  <dcterms:modified xsi:type="dcterms:W3CDTF">2026-08-24T10:17:31Z</dcterms:modified>
</cp:coreProperties>
</file>