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మహానందం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Mahaanandang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ఆత్మలు రక్షింపబడిన అధికముగా సంతసించు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సర్వకాలము సంతోషము కలిగి హెల్లెలూయ పాడెదరు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Aathmalu Rakshimpabadina Adhikamugaa Santhasinchu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Sarvakaalamu Santhoshamu Kaligi Hellelooya Paadedaru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మహానందం ప్రభువే మనకానందం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Mahaanandan Prabhuve Manakaanandan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మనయందు నిలిచి యుండును పరలోకపు ఆనందం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Manayandu Nilichi Yundunu Paralokapu Aanandan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దూతలు తెచ్చిరి శుభవార్త యెంతో గొప్పానందము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కుమ్మరించును మదిలో పరమునుండి పాపి నలిగినప్పుడే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Doothalu Thechchiri Shubhavaartha Yentho Goppaanandamu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Kummarinchunu Madilo Paramunundi Paapi Naliginappude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ఆనందించుడనె ప్రభువే పరమందున మీ పేరుల్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గొఱ్ఱెపిల్ల జీవగ్రంథమందు వ్రాయబడియున్నవని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Aanandinchudane Prabhuve Paramanduna Mee Perul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Gorrepilla Jeevagranthamandu Vraayabadiyunnavani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సన్నిధియందే కలవు నిత్యసంతోషములు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చిత్తము నెరవేర్చువారెల్లరు ఆనందించెదరు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Sannidhiyande Kalavu Nithyasanthoshamulu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Chiththamu Neraverchuvaarellaru Aanandinchedaru Sadaa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ఇదివరకును మీరేమియును అడుగలేదు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సంతోషము పూర్ణమగునట్లు అడిగి పొందుమనెను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Idivarakunu Meeremiyunu Adugaledu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Santhoshamu Poornamagunatlu Adigi Pondumanenu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విమోచించిన వారే పాటలు పాడి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శిరములపై నిత్య సంతసము గలవారై వచ్చెదరు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Vimochinchina Vaare Paatalu Paadi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Shiramulapai Nithya Santhasamu Galavaarai Vachchedaru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ఆయన కొరకవమానమును మరినిందకు పాత్రులము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వాక్యమెవ్వరి మదియందుండునో సంతోషింతురు మిగుల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Aayana Korakavamaanamunu Marinindaku Paathrulamu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Vaakyamevvari Madiyandunduno Santhoshinthuru Migula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2026-08-11T18:37:44Z</dcterms:created>
  <dcterms:modified xsi:type="dcterms:W3CDTF">2026-08-11T18:37:44Z</dcterms:modified>
</cp:coreProperties>
</file>