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Marvelous Grace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will pardon and cleanse within;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grace, God's grace,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[Marvelous grace, infinite grace]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is greater than all our sin.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is the stain that we cannot hide.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avail to wash it away?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Look! There is flowing a Crimson Tide,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Brighter than snow you may be today.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grace, God's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[Marvelous grace, infinite grace]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will pardon and cleanse within;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grace, God's grace,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[Marvelous grace, infinite grace]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is greater than all our sin.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Marvelous grace of our loving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exceeds our sin and our guilt!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Yonder on Calvary's mount outpoured,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where the blood of the Lamb was spilt.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grace, God's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[Marvelous grace, infinite grace]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will pardon and cleanse within;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grace, God's grace,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[Marvelous grace, infinite grace]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is greater than all our sin.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and despair, like the sea waves cold,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Threaten the soul with infinite loss;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that is greater, yes, grace untold,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Points to the Refuge, the Mighty Cross.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grace, God's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[Marvelous grace, infinite grace]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2026-08-24T07:34:41Z</dcterms:created>
  <dcterms:modified xsi:type="dcterms:W3CDTF">2026-08-24T07:34:41Z</dcterms:modified>
</cp:coreProperties>
</file>