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Highly Exalted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the Name above all names!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has highly exalted Your Name!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enthroned You on high,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the Name above all names.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despised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rejected, Lord.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Those who passed by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averted their gaze from Your sight.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Such was the suffering You bore for us.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 like a lamb, a lamb to the slaughter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spoke not a word,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chose to be silent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You did no wrong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was deceitfulness found in You.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by Your wounds our salvation has 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by Your suffering our freedom is won!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despised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rejected, Lord.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God has highly exalted Your Name!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enthroned You on high,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the Name above all names!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has highly exalted Your Name!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enthroned You on high,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the Name above all names!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the Name above all.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Those who passed by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averted their gaze from Your sight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Such was the suffering You bore for us.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 like a lamb, a lamb to the slaughter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spoke not a word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chose to be silent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You did no wrong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was deceitfulness found in You.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by Your wounds our salvation has 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by Your suffering our freedom is won!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God has highly exalted Your Name!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enthroned You on high,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2026-08-24T07:34:01Z</dcterms:created>
  <dcterms:modified xsi:type="dcterms:W3CDTF">2026-08-24T07:34:01Z</dcterms:modified>
</cp:coreProperties>
</file>