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పవిత్ర స్వర్గపిత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Pavithra Svargapitha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జై జై యని పాడుడి - యేసునకే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జై జై హల్లెలూయా - జై జై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Jai Jai Yani Paadudi - Yesunake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Jai Jai Hallelooyaa - Jai Jai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పవిత్ర స్వర్గపిత (2)- జై ప్రభు జై ప్రభు - సర్వ సదా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Pavithra Svargapitha (2)- Jai Prabhu Jai Prabhu - Sarva Sadaa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యుగయుగములకు - రక్షకుడా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మమ్ములను రక్షించితివి (2) - జీవుండ ప్రభు పాపుల రక్షకా - జై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Yugayugamulaku - Rakshakudaa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Mammulanu Rakshinchithivi (2) - Jeevunda Prabhu Paapula Rakshakaa - Jai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ప్రేమరూపి నీవే - నన్ను ప్రేమించితివి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శ్రమలను పొందితివి - నీ ప్రేమ మూలమున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Premaroopi Neeve - Nannu Preminchithivi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Shramalanu Pondithivi - Nee Prema Moolamuna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ప్రాణమిడి సిలువన్ - నన్ను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 తీసితివి - నీ కృప ఉన్నతము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Praanamidi Siluvan - Nannu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 Theesithivi - Nee Krupa Unnathamu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శత్రు సైతానున్ - ఓడించితివీవు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మరణము వలన - విమోచించితివి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Shathru Saithaanun - Odinchithiveevu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Maranamu Valana - Vimochinchithivi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శక్తిగలవాడా - చావున్ గెల్చితివి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శక్తితో లేచితివి - తండ్రితో కలిపితివి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Shakthigalavaadaa - Chaavun Gelchithivi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Shakthitho Lechithivi - Thandritho Kalipithivi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ప్రేమగల ప్రభువా - మరల వచ్చెదవు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శ్రమలను తొలగించి - నను చేర్చుకొందువు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Premagala Prabhuvaa - Marala Vachchedavu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Shramalanu Tholaginchi - Nanu Cherchukonduvu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ప్రవాహములోన - ప్రభు నేనుండినను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బట్టి నే - క్షేమముగా నుందున్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Pravaahamulona - Prabhu Nenundinanu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Batti Ne - Kshemamugaa Nundun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2026-08-11T18:48:07Z</dcterms:created>
  <dcterms:modified xsi:type="dcterms:W3CDTF">2026-08-11T18:48:07Z</dcterms:modified>
</cp:coreProperties>
</file>