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Be Careful, Little Eyes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be careful, little eyes, what you see;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be careful, little eyes, what you see;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be careful, little eyes, what you see;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be careful, little eyes, what you see;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the Father up above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the Father up above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looking down in love,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looking down in love,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be careful, little eyes, what you see.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be careful, little eyes, what you see.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be careful, little ears, what you hear;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be careful, little ears, what you hear;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be careful, little ears, what you hear;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be careful, little ears, what you hear;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the Father up above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the Father up above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looking down in love,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looking down in love,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be careful, little ears, what you hear.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be careful, little ears, what you hear.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be careful, little hands, what you do;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be careful, little hands, what you do;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be careful, little hands, what you do;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be careful, little hands, what you do;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the Father up above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the Father up above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looking down in love,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looking down in love,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be careful, little hands, what you do.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be careful, little hands, what you do.</a:t>
            </a:r>
            <a:endParaRPr lang="en-US" sz="3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be careful, little feet, where you go;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be careful, little feet, where you go;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be careful, little feet, where you go;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be careful, little feet, where you go;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the Father up above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the Father up above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looking down in love,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looking down in love,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be careful, little feet, where you go.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be careful, little feet, where you go.</a:t>
            </a:r>
            <a:endParaRPr lang="en-US" sz="3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be careful, little mouth, what you say;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be careful, little mouth, what you say;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be careful, little mouth, what you say;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be careful, little mouth, what you say;</a:t>
            </a:r>
            <a:endParaRPr lang="en-US" sz="3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the Father up above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the Father up above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looking down in love,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looking down in love,</a:t>
            </a:r>
            <a:endParaRPr lang="en-US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be careful, little mouth, what you say.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be careful, little mouth, what you say.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2026-09-28T23:59:02Z</dcterms:created>
  <dcterms:modified xsi:type="dcterms:W3CDTF">2026-09-28T23:59:02Z</dcterms:modified>
</cp:coreProperties>
</file>