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వేండెద నాదగు వినతిని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Vemdeda Naadagu Vinathini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వేండెద నాదగు వినతిని గైకొనవే జగదీశ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ప్రతిక్షణ మెడబాయక నా తోడ నుండవె ప్రభో ||వేండెద||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Vemdeda Naadagu Vinathini Gaikonave Jagadeesha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Prathikshana Medabaayaka Naa Thoda Numdave Prabho ||Vemdeda||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ప్రాతస్తవము భవత్సన్నిధి సర్వంబున నగు నాదౌ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చేతస్సున ధర్మాత్మను సంస్తితి జేయవె సత్కృపను ||వేండెద||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Praathasthavamu Bhavathsannidhi Sarvambuna Nagu Naadau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Chethassuna Dharmaathmanu Samsthithi Jeyave Sathkrupanu ||Vemdeda||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 బాతకి నజ్ఞానుండం ప్రభువా - నీవు కరుణజేయు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పాపాచరణము నందున జిత్తము జెప్పకు ||వేండెద||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 Baathaki Nagnaanumdam Prabhuvaa - Neevu Karunajeyu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Paapaacharanamu Namduna Jiththamu Jeppaku ||Vemdeda||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పాపముం గని భీతుండనై శంకా పరత సతము నుండన్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పై నుంచుము నీదగు సత్కరుణా దృష్టిని ప్రేమన్ ||వేండెద||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Paapamum Gani Bheethumdanai Shamkaa Paratha Sathamu Numdan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Pai Numchumu Needagu Sathkarunaa Drushtini Preman ||Vemdeda||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నాదగు పాప భారం బంతయు నీ ముందనె యిడుచుందున్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మహా కృప నుండి యొసంగుము - నిర్మల గతి నాకున్ ||వేండెద||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Naadagu Paapa Bhaaram Bamthayu Nee Mumdane Yiduchumdun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Mahaa Krupa Numdi Yosamgumu - Nirmala Gathi Naakun ||Vemdeda||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అవిరత మతి నిటు లతులిత గతి నీ స్తుతి నుతి లొనరింతున్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భవదంఘ్రులపై నాదగు భక్తిని - ప్రబలింపవే యేసు ||వేండెద||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Aviratha Mathi Nitu Lathulitha Gathi Nee Sthuthi Nuthi Lonarimthun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Bhavadamghrulapai Naadagu Bhakthini - Prabalimpave Yesu ||Vemdeda||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2026-08-11T18:41:35Z</dcterms:created>
  <dcterms:modified xsi:type="dcterms:W3CDTF">2026-08-11T18:41:35Z</dcterms:modified>
</cp:coreProperties>
</file>