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పంపుము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Pampumu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పంపుము దేవా దీవెనలతో – పంపుము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పంపుము దయ చేత పతిత పావన నామ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Pampumu Devaa Deevenalatho Pampumu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Pampumu Daya Chetha Pathitha Paavana Naama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పెంపుగ నీ సేవ ప్రియమొప్ప నొనరింప         ||పంపుము||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Pempuga Nee Seva Priyamoppa Nonarimpa         ||Pampumu||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సేవ నుండిన మా వెల్తు-లన్నియు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కొరకు నీ వెసఁగఁ క్షమియించుచు         ||పంపుము||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Seva Nundina Maa Velthu-lanniyu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Koraku Nee Vesaga Kshamiyinchuchu         ||Pampumu||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వినిన సత్యంబును – విమలాత్మ మది నిల్పి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ఫలములు దివ్యముగ ఫలియింప         ||పంపుము||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Vinina Sathyambunu – Vimalaathma Madi Nilpi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Phalamulu Divyamuga Phaliyimpa         ||Pampumu||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ఆసక్తితో ని-న్ననిశము సేవింప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భాసురంబగు నాత్మ వాసి-కెక్కగ నిచ్చి         ||పంపుము||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Aasakthitho Ni-nnanishamu Sevimpa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Bhaasurambagu Naathma Vaasi-kekkaga Nichchi         ||Pampumu||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2026-02-25T09:16:29Z</dcterms:created>
  <dcterms:modified xsi:type="dcterms:W3CDTF">2026-02-25T09:16:29Z</dcterms:modified>
</cp:coreProperties>
</file>