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వదనములో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Vadanamulo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వదనములో – నా దేవుడు కనిపించె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పాపాత్ముల బ్రోచుటకై – కృపలొలికిన కలువరిలో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Vadanamulo – Naa Devudu Kanipinche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Paapaathmula Brochutakai – Krupalolikina Kaluvarilo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పరలోకముకై – చిర జీవముకై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ప్రార్ధించెను నా హృదయం             ||ప్రభు 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Paralokamukai – Chira Jeevamukai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Praardhinchenu Naa Hrudayam        ||Prabhu Yesuni||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దిశలన్నియు తిరిగితిని – నా పాపపు దాహముతో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దౌష్ట్యములో మసలుచును – దౌర్జన్యము చేయుచును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Dishalanniyu Thirigithini – Naa Paapapu Daahamutho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Doushtyamulo Masaluchunu – Dourjanyamu Cheyuchunu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 పీడనతో – మృగ వాంఛలతో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దిగాజారితి చావునకు              ||ప్రభు 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 Peedanatho – Mruga Vaanchalatho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Digajaarithi Chaavunaku                ||Prabhu Yesuni||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రాజ్యములో – భువి కేతెంచెడి రోజు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పాపిని క్షమియించి – జ్ఞాపకముతో బ్రోవుమని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Raajyamulo – Bhuvi Kethenchedi Roju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Paapini Kshamiyinchi – Gnaapakamutho Brovumani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 వేడితిని – విలపించుచును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ఈడేరెను నా వినతి             ||ప్రభు 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 Vedithini – Vilapinchuchunu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Eederenu Naa Vinathi                    ||Prabhu Yesuni||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పరదైసున ఈ దినమే – నా ఆనందములోను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పాల్గొందువు నీవనుచు – వాగ్ధానము చేయగనే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Paradaisuna Ee Diname – Naa Aanandamulonu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Paalgonduvu Neevanuchu – Vaagdhaanamu Cheyagane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నా – తుది ఊపిరిగా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పయనించితి ప్రభు కడకు          ||ప్రభు 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Naa – Thudi Oopirigaa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Payaninchithi Prabhu Kadaku        ||Prabhu Yesuni||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2026-02-25T09:29:07Z</dcterms:created>
  <dcterms:modified xsi:type="dcterms:W3CDTF">2026-02-25T09:29:07Z</dcterms:modified>
</cp:coreProperties>
</file>