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నేను లేను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Nenu Lenu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చిరుదీపం (2)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Chirudeepam (2) 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నేను లేను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 బ్రతుకలేనయ్యా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Nenu Lenu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Ne Brathukalenayyaa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బ్రతుకలేనయ్యా నీవు లేక క్షణమైనా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లేకుంటే నా బ్రతుకే శూన్యం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Brathukalenayyaa Neevu Leka Kshanamaina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Lekunte Naa Brathuke Shoonyam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మరువకయ్యా నన్ను ఏ క్షణము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నన్ను లాలించు ప్రతి క్షణము (2)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Maruvakayyaa Nannu Ae Kshanamu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Nannu Laalinchu Prathi Kshanamu (2) 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గమ్యమును ఎరుగక నేను వెతలు పాలైన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తీరాన్ని దాటలేని నావ నేనైన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Gamyamunu Erugaka Nenu Vethalu Paalaina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Theeraanni Daataleni Naava Nenaina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గమ్యం నీవైతి – ఆ గమ్యం సిలువాయే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సిలువే నాకు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Gamyam Neevaithi – Aa Gamyam Siluvaaye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Siluve Naaku Sharanam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పరిహారం (2)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Parihaaram (2) 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అపజయమే నాదు బ్రతుకును విషాదముగా మార్చిన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జీవించుటకాశ లేక మరణాన్ని కోరిన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Apajayame Naadu Brathukunu Vishaadamugaa Maarchina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Jeevinchutakaasha Leka Maranaanni Korina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నీవైతి – ఆ ఆశ సిలువాయే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సిలువే నాకు నిరతం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Neevaithi – Aa Aasha Siluvaaye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Siluve Naaku Niratham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2026-02-25T09:34:16Z</dcterms:created>
  <dcterms:modified xsi:type="dcterms:W3CDTF">2026-02-25T09:34:16Z</dcterms:modified>
</cp:coreProperties>
</file>