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 చేతిలో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 Chethilo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కుమ్మరి చేతిలో మంటి వలె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ఒడిలో పసి బిడ్డ వలె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Kummari Chethilo Manti Vale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Odilo Pasi Bidda Vale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అయ్యా నీ కృపతో నన్ను మార్చుము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పోలికగా నన్ను దిద్దుము       ||కుమ్మరి||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Ayyaa Nee Krupatho Nannu Maarchumu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Polikagaa Nannu Diddhumu        ||Kummari||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స్వయమును నలుగ గొట్టుము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వంకరలు సక్కగా చేయుము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Swayamunu Naluga Gottumu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Vankaralu Sakkagaa Cheyumu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పోలిక వచ్చే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విడువకు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Polika Vachche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Viduvaku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సారె పైనుండి తీసివేయకు (2)      ||కుమ్మరి||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Saare Painundi Theesiveyaku (2)      ||Kummari||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అహమును పారద్రోలుము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నాలోని తొందరలు తీసి వేయుము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Ahamunu Paaradrolumu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Naaloni Thondaralu Theesi Veyumu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భుజముపై ఆనుకొనే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బిడ్డగా మార్చుము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Bhujamupai Aanukone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Biddagaa Maarchumu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చేతితో నడిపించుము (2)      ||కుమ్మరి||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Chethitho Nadipinchumu (2)      ||Kummari||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2026-02-25T09:17:45Z</dcterms:created>
  <dcterms:modified xsi:type="dcterms:W3CDTF">2026-02-25T09:17:45Z</dcterms:modified>
</cp:coreProperties>
</file>