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క్రైస్తవమొక మతము కాదిది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Kraisthavamoka Mathamu Kaadidi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భువికి మూలమీ శరీరము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దివిని చేర ఆత్మ మూలము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Bhuviki Moolamee Shareeramu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Divini Chera Aathma Moolamu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మతము మార్గ జ్ఞానము వీడి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విజయుడేసు చేరుమా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Mathamu Maarga Gnaanamu Veedi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Vijayudesu Cherumaa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విజయుడేసు చేరుమా               ||క్రైస్తవమొక||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Vijayudesu Cherumaa    ||Kraisthavamoka||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క్రైస్తవమొక మతము కాదిది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యేసునందు తిరిగి జన్మము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Kraisthavamoka Mathamu Kaadidi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Yesunandu Thirigi Janmamu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క్రీస్తునందు తిరిగి జన్మము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Kreesthunandu Thirigi Janmamu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ధరల తల్లి దానమొసగును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రక్తము ప్రతిజనలములో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Dharala Thalli Daanamosagunu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Rakthamu Prathijanalamulo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అందరికి జీవమొసగెను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కలువరిలో యేసు రక్తము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Andariki Jeevamosagenu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Kaluvarilo Yesu Rakthamu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కలువరిలో యేసు రక్తము                     ||క్రైస్తవమొక||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Kaluvarilo Yesu Rakthamu    ||Kraisthavamoka||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 జన్మకు రెండు చావులు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ఇరు జన్మలకొక్క మరణమే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 Janmaku Rendu Chaavulu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Iru Janamalakokka Maraname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సిలువయందే నరకపు 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పొందెనేసు అందరికొరకు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Siluvyande Narakapu 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Pondenesu Andarikoraku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పొందెనేసు అందరికొరకు                      ||క్రైస్తవమొక||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Pondenesu Andarikoraku     ||Kraisthavamoka||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2026-02-25T09:21:57Z</dcterms:created>
  <dcterms:modified xsi:type="dcterms:W3CDTF">2026-02-25T09:21:57Z</dcterms:modified>
</cp:coreProperties>
</file>