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పాట – యేసయ్య పాట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పాడాలి ప్రతి చోట – పాడాలి ప్రతి నోట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Paata – Yesayya Paata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Paadaali Prathi Chota – Paadaali Prathi Nota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(4)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(4)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కష్టాలుయే కలిగినా – కన్నీరుయే మిగిలినా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పాటలే పాడుమా – ప్రభు యేసునే వేడుమా (2)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Kashtaalenno Kaliginaa – Kanneeruye Migilinaa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Paatale Paadumaa – Prabhu Yesune Vedumaa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చెరసాలలో వేసినా- సంకెళ్లు బిగియించినా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పాటలే పాడుమా – ప్రభు యేసునే వేడుమా (2)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 Vesinaa – Sankellu Bigiyinchinaa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Paatale Paadumaa – Prabhu Yesune Vedumaa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తల్లి నిను మరిచినా – మరువడు నీ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పాటలే పాడుమా – ప్రభు యేసునే వేడుమా (2)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Thalli Ninu Marachinaa – Maruvadu Nee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Paatale Paadumaa – Prabhu Yesune Vedumaa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నిను చుట్టినా – సంతోషమే తట్టినా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పాటలే పాడుమా – ప్రభు యేసునే వేడుమా (2)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Ninu Chuttinaa – Santhoshame Thattinaa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Paatale Paadumaa – Prabhu Yesune Vedumaa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కెరవేసినా – అగ్నిలో పడవేసినా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ధీరుడవై సాగుమా – ప్రభు సిల్వనే చాటుమా (2)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Keravesinaa – Agnilo Padavesinaa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Paatale Paadumaa – Prabhu Yesune Vedumaa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2026-02-25T09:35:17Z</dcterms:created>
  <dcterms:modified xsi:type="dcterms:W3CDTF">2026-02-25T09:35:17Z</dcterms:modified>
</cp:coreProperties>
</file>