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సంఘమా శుభవార్త యిదే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Sangghamaa Shubhavaartha Yide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చూడుమదే చూడుమదే నీ వరుడు వచ్చుచుండె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Choodumade Choodumade Nee Varudu Vachchuchunde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కొనిపోవుటకు ప్రియుడేసు వచ్చుచుండె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Konipovutaku Priyudesu Vachchuchunde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సంఘమా శుభవార్త యిదే ప్రభుయేసు వచ్చుచుండె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ఆయనను సంధింప త్వరపడుము సమయము గతించుచుండె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Sangghamaa Shubhavaartha Yide PrabhuYesu Vachchuchunde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Aayananu Sandhimpa Thvarapadumu Samayamu Gathinchuchunde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లోకమున కేతెంచెను యేసు రక్తమును చిందించె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కల్వరిలో క్రయమును చెల్లించి నిన్ను తానే కొనెను || చూడు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Lokamuna Kethenchenu Yesu Rakthamunu Chindinche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Kalvarilo Krayamunu Chellinchi Ninnu Thaane Konenu || Choodu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ఈ లోకమంతయు మోసమేగా కలుషముతో నిండె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ఈ లోకము నీకు సత్రమేగా విడచిపోవలెనుగా || చూడు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Ee Lokamanthayu Mosamegaa Kalushamutho Ninde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Ee Lokamu Neeku Sathramegaa Vidachipovalenugaa || Choodu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జరుగును వెయ్యేండ్ల పాలన ప్రభు వచ్చినప్పుడు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తరుణమునందు శుద్ధి పొందినిచో కరుణను గాంచలేవు || చూడు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Jarugunu Veyyendla Paalana Prabhu Vachchinappudu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Tharunamunandu Shuddhi Pondinicho Karunanu Gaanchalevu || Choodu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2026-08-11T18:41:13Z</dcterms:created>
  <dcterms:modified xsi:type="dcterms:W3CDTF">2026-08-11T18:41:13Z</dcterms:modified>
</cp:coreProperties>
</file>