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All the Saints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all the saints, who from their labors rest,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all the saints, who from their labors rest,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Thee by faith before the world confessed,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Thee by faith before the world confessed,</a:t>
            </a: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Thy name, O Jesus, be forever blessed.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Thy name, O Jesus, be forever blessed.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Alleluia, Alleluia!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Alleluia, Alleluia!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Thou wast their Rock, their Fortress and their Might;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Thou wast their Rock, their Fortress and their Might;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Thou, Lord, their Captain in the well fought fight;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Thou, Lord, their Captain in the well fought fight;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Thou, in the darkness drear, their one true Light.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Thou, in the darkness drear, their one true Light.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Alleluia, Alleluia!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Alleluia, Alleluia!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blest communion, fellowship divine!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blest communion, fellowship divine!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feebly struggle, they in glory shine;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feebly struggle, they in glory shine;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 all are one in Thee, for all are Thine.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 all are one in Thee, for all are Thine.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Alleluia, Alleluia!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Alleluia, Alleluia!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when the strife is fierce, the warfare long,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when the strife is fierce, the warfare long,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Steals on the ear the distant triumph song,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Steals on the ear the distant triumph song,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hearts are brave, again, and arms are strong.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hearts are brave, again, and arms are strong.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Alleluia, Alleluia!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Alleluia, Alleluia!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earth's wide bounds, from ocean's farthest coast,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earth's wide bounds, from ocean's farthest coast,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Through gates of pearl streams in the countless host,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Through gates of pearl streams in the countless host,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Singing to Father, Son and Holy Ghost: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Singing to Father, Son and Holy Ghost: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Alleluia, Alleluia!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Alleluia, Alleluia!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2026-09-28T23:59:24Z</dcterms:created>
  <dcterms:modified xsi:type="dcterms:W3CDTF">2026-09-28T23:59:24Z</dcterms:modified>
</cp:coreProperties>
</file>