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సోలిపోవలదు మనస్సా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Solipovaladu Manassaa Solipovaladu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సోలిపోవలదు మనస్సా సోలిపోవలదు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గని పిలచిన దేవుడు విడిచిపోతాడా (2)         ||సోలిపోవలదు||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Solipovaladu Manassaa Solipovaladu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Gani Pilachina Devudu Vidichipothaadaa (2)   ||Solipovaladu||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ఇక్కట్టులు ఇబ్బందులు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చుట్టుముట్టినా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Ikkatulu Ibbandulu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Chuttumuttinaa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ప్రియుడు నిన్ను చేరదీసిన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ఆనందం కాదా (2)           ||సోలిపోవలదు||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Priyudu Ninnu Cheradeesina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 Kaadaa (2)   ||Solipovaladu||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శోధనలను జయించినచో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భాగ్యవంతుడవు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Shodhanalanu Jayinchinacho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Bhaagyavanthudavu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కిరీటం మోయువేళ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సంతోషము (2)       ||సోలిపోవలదు||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Kireetam Moyuvela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Santhoshamu (2)  ||Solipovaladu||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వాక్కు ఇచ్చిన దేవుని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పాడి కొనియాడు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Vaakku Ichchina Devuni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Paadi Koniyaadu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తీర్చి దిద్దే ఆత్మ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చేరే ప్రార్ధించు (2)                ||సోలిపోవలదు||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Theerchi Didde Aathma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Chere Praardhinchu (2)    ||Solipovaladu||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2026-02-25T09:22:13Z</dcterms:created>
  <dcterms:modified xsi:type="dcterms:W3CDTF">2026-02-25T09:22:13Z</dcterms:modified>
</cp:coreProperties>
</file>