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ఆధారం నీవేనయ్యా (డి జి ఎస్)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Aadhaaram Neevenayya Dgs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విద్వాంసుల శిఖరం – విదుతుల నేస్తం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నిండు కృపానిధియే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Vidwaamsula Shikharam – Viduthula Nestham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Nindu Krupaanidhiye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విభుడా.. నిండు కృపానిధియే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విభుడా                ||ఆధారం||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Vibhudaa.. Nindu Krupaanidhiye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Vibhudaa                                      ||Aadhaaram||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ఆధారం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ప్రభువా… ఆధారం నీవేనయ్యా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Aadhaaram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Prabhuvaa… Aadhaaram Neevenayyaa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మాయా లోకములోనే తలక్రిందులైపోగా (2)        ||ఆధారం||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Maayaa Lokamulone Thalakrindulaipogaa (2)       ||Aadhaaram||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మాతా పితలే నన్ను – హీనంగా చూచుచుండ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పరులకు లెక్కెంతయ్యా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Maathaa Pithale Nannu – Heenamgaa Choochuchunda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Parulaku Lekkenthayyaa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అల్పునిపై.. పరులకు లెక్కెంతయ్యా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అల్పునకు                ||ఆధారం||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Alpunipai.. Parulaku Lekkenthayyaa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Alpunaku                                      ||Aadhaaram||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తోడు నీవన్న – నీతి ప్రబోధకులు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 యేట వీడిరయ్యా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Thodu Neevanna – Neethi Prabodhakulu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 Yeta Veedirayyaa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ఏకాంతునిగా… నడి యేట వీడిరయ్యా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ఏకాంతునకు                ||ఆధారం||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Ekaanthunigaa…Nadi Yeta Veedirayyaa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Ekaanthunaku                                      ||Aadhaaram||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శోధనలెగసి – వేదన వెన్నంటి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దుఃఖం పొంగే వేళలో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Shodhanalegasi – Vedhana Vennanti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Dukham Ponge Velalo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సుకృతమా.. దుఃఖం పొంగే వేళలో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దాసునకు                ||ఆధారం||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Sukruthamaa.. Dukham Ponge Velalo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Daasunaku                                      ||Aadhaaram||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2026-02-25T09:35:29Z</dcterms:created>
  <dcterms:modified xsi:type="dcterms:W3CDTF">2026-02-25T09:35:29Z</dcterms:modified>
</cp:coreProperties>
</file>