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Sands of Time are Sinking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the Red Rose of Sharon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Reveals His handsome bloom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fills the air of Heaven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Sending forth His fresh perfume: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Oh! To behold His beauty,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by His fragrance fanned,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glory-glory dwelleth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Immanuel's land.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there in His beauty,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Without a veil is seen: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were a well spent journey,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seven deaths lay between: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Lamb with His fair army,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Doth on Mount Zion stand,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glory-glory dwelleth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Immanuel's land.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I am my Beloved's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 Beloved's mine!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brings a poor vile sinner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Into His "house of wine."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sands of time are sinking,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dawn of Heaven breaks,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stand upon His merit-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no other stand,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have no Rock beside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Immanuel's land.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Bride eyes not her garment,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her dear Bridegroom's face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not gaze at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on my King of Grace.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at the crown He giveth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on His pierced hand;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Lamb is all the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Immanuel's land.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summer morn I've sighed for-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fair, sweet morn awakes: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Dark, dark hath been the midnight,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dayspring is at hand,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glory, glory dwelleth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Immanuel's land.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Christ, He is the Fountain,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deep, sweet Well of Love!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streams of earth I've tasted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deep I'll drink above: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to an ocean fullness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mercy doth expand,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glory, glory dwelleth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Immanuel's land.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2026-08-24T07:35:28Z</dcterms:created>
  <dcterms:modified xsi:type="dcterms:W3CDTF">2026-08-24T07:35:28Z</dcterms:modified>
</cp:coreProperties>
</file>