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జీవితంలో నేర్చుకున్నాను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Jeevithamlo Nerchukunnaanu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జీవితంలో నేర్చుకున్నాను ఒక పాఠం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సాటి ఎవ్వరు లేరనే ఒక సత్యం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Jeevithamlo Nerchukunnaanu Oka Paatam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Saati Evvaru Lerane Oka Sathyam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సంతృప్తిని సమృద్ధిని అనుభవిస్తున్నా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ఆకాశమే సరిహద్దుగా సాగిపోతున్నా          ||జీవితంలో||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Santhrupthini Samruddhini Anubhavisthunnaa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Aakaashame Sarihaddugaa Saagipothunnaa          ||Jeevithamlo||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ఏర్పరచుకున్నాను ఒక లక్ష్యం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యేసునే స్తుతియించాలని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Erparachukunnaanu Oka Lakshyam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Yesune Sthuthiyinchaalani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కూడగట్టుకున్నాను శక్తన్తయు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యేసునే చాటించాలని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Koodagattukunnaanu Shakthanthayu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Yesune Chaatinchaalani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యేసే నిత్య రాజ్యము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యేసే గొప్ప సత్యము (2)          ||జీవితంలో||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Yese Nithya Raajyamu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Yese Goppa Sathyamu (2)         ||Jeevithamlo||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నిర్మించుకున్నాను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సతతం యేసులో జీవించాలని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Nirminchukunnaanu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Sathatham Yesulo Jeevinchaalani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పయనిస్తు ఉన్నాను నా బ్రతుకులో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చిత్తము జరిగించాలని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Payanisthu Unnaanu Naa Brathukulo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Chitthamu Jariginchaalni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యేసే సత్య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యేసే నిత్య జీవము (2)          ||జీవితంలో||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Yese Sathya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Yese Nithya Jeevamu (2)         ||Jeevithamlo||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2026-02-25T09:26:32Z</dcterms:created>
  <dcterms:modified xsi:type="dcterms:W3CDTF">2026-02-25T09:26:32Z</dcterms:modified>
</cp:coreProperties>
</file>