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a Fountain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do believe, I will believe,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Jesus died for me!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on the cross He shed His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sin to set me free.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sin to set me free,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sin to set me free;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on the cross He shed His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sin to set me free.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Dear dying Lamb, Thy precious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never lose its power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all the ransomed church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saved, to sin no more.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saved, to sin no more,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saved, to sin no more;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all the ransomed church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saved, to sin no more.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E'er since, by faith, I saw the stream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flowing wounds supply,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Redeeming love has been my theme,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shall be till I die.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a fountain filled with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Drawn from Emmanuel's veins;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shall be till I die,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shall be till I die;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Redeeming love has been my theme,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shall be till I die.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this poor lisping, stammering tongue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Lies silent in the grave,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in a nobler, sweeter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Thy power to save.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Thy power to save,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Thy power to save,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in a nobler, sweeter song,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Thy power to save.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sinners plunged beneath that flood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Lose all their guilty stains.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Lose all their guilty stains,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Lose all their guilty stains;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sinners plunged beneath that flood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Lose all their guilty stains.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dying thief rejoiced to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fountain in his day;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have I, though vile as he,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Washed all my sins away.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Washed all my sins away,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Washed all my sins away;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have I, though vile as he,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Washed all my sins away.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2026-08-24T07:35:31Z</dcterms:created>
  <dcterms:modified xsi:type="dcterms:W3CDTF">2026-08-24T07:35:31Z</dcterms:modified>
</cp:coreProperties>
</file>