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తూర్పున, పడమర, ఉత్తర, దక్షిణము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Thoorpuna, Padamara, Uththara, Dakshinamu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తూర్పున, పడమర, ఉత్తర, దక్షిణము - క్రీస్తు సు-వార్తతో, వెళ్ళవలె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Thoorpuna, Padamara, Uththara, Dakshinamu - Kreesthu Su-Vaarthatho, Vellavale Manamu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నల్లని, తెల్లని ప్రతిజాతి ప్రజలకు - క్రీస్తు సు-వార్తతో, వెళ్ళవలె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Nallani, Thellani Prathijaathi Prajalaku - Kreesthu Su-Vaarthatho, Vellavale Manamu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2026-08-11T18:47:17Z</dcterms:created>
  <dcterms:modified xsi:type="dcterms:W3CDTF">2026-08-11T18:47:17Z</dcterms:modified>
</cp:coreProperties>
</file>