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ప్రియ ప్రభుని సేవకై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Priya Prabhuni Sevakai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కృతజ్ఞుడవై కొనియాడు – ప్రభు పాద సన్నిధిని (2)          ||నీ 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Kruthagnudavai Koniyaadu – Prabhu Paada Sannidhini (2)         ||Nee Priya||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ప్రియ ప్రభుని సేవకై – అర్పించుకో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 ప్రజలైన మీరు – సేవించుడాయననే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Priya Prabhuni Sevakai – Arpinchuko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Prajalaina Meeru – Sevinchudaayanane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జీవితమునకు – వెలుగు తెచ్చెను తానే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వెలుగు ద్వారానే – నూతన మార్గము కలిగె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Jeevithamunaku – Velugu Thechchenu Thaane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Velugu Dvaaraane – Noothana Maargamu Kalige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బలిగా నర్పించు – నీ జీవితమాయనకే (2)       ||నీ 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Baligaa Narpinchu – Nee Jeevithamaayanake (2)             ||Nee Priya||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తప్పిపోతివి గతమందు – తప్పు దారిని నడిచితివి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ప్రేమా హస్తమే – నిన్ను కాపాడి తెచ్చెను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Thappipothivi Gathamandu – Thappu Daarini Nadichithivi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Premaa Hasthame – Ninnu Kaapaadi Thechchenu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యెంతైన స్మరియించు నీవు – వింతైన తన ప్రేమన్ (2)         ||నీ 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Yenthaina Smariyinchu Neevu – Vinthaina Thana Preman (2)         ||Nee Priya||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ప్రియుడా తలచితివా – నీ జన్మమే పాపమని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తన రక్తముతో – నీ పాపము క్షమియించె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Priyudaa Thalachithivaa – Nee Janmame Paapamani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Thana Rakthamutho – Nee Paapamu Kshamiyinche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యుల్లము ఆయన కాలయమే – జ్ఞాపకముంచుకొనుము (2)          ||నీ 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Yullamu Aayana Kaalayame – Gnaapakamunchukonumu (2)        ||Nee Priya||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యెవరతని సేవించెదరో – ఫలమొందెదరంతమందు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ఇతరులకు లేనట్టి – ఆ ఘనతను నీ కిచ్చె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Yevarathani Sevinchedaro – Phalamondedaranthamandu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Itharulaku Lenatti – Aa Ghanathanu Nee Kichche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2026-02-25T09:19:53Z</dcterms:created>
  <dcterms:modified xsi:type="dcterms:W3CDTF">2026-02-25T09:19:53Z</dcterms:modified>
</cp:coreProperties>
</file>