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ఇమ్మానుయేలుని రక్తము నిండిన ఊటయే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Immaanuyeluni Rakthamu Nindina Ootaye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యేసువా కల్వరిపైన మృతుడా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Yesuvaa Kalvaripaina Mruthudaa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ఇమ్మానుయేలుని రక్తము - నిండిన ఊటయే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ఇమ్ముగ దోషములెల్ల - నివృత్తి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Immaanuyeluni Rakthamu - Nindina Ootaye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Immuga Doshamulella - Nivruththi Cheyunu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పాపాత్ముడైన దొంగయు - ఆ ఊటలోమున్గి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మన్నింపు, మోక్షానందము - నొందియానందించెన్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Paapaathmudaina Donggayu - Aa Ootalomungi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Mannimpu, Mokshaanandamu - Nondiyaanandinchen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ఆలాగే నేను యేసుచే - విముక్తి పొందుదు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విలువైన మన్నింపునొంది - పాడుదును సదా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Aalaage Nenu Yesuche - Vimukthi Pondudu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Viluvaina Mannimpunondi - Paadudunu Sadaa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గాయంపు రక్తమును నే - విశ్వసించి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ప్రియంపు యేసు ప్రేమను - ప్రకటింతు నెల్లడన్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Gaayampu Rakthamunu Ne - Vishvasinchi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Priyampu Yesu Premanu - Prakatinthu Nelladan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మోక్షంబునందు రక్షకున్ - చూచి ప్రహర్షింతున్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రక్షించునట్టి ప్రేమను - రక్తితో పాడుదున్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Mokshambunandu Rakshakun - Choochi Praharshinthun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Rakshinchunatti Premanu - Rakthitho Paadudun || Halle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2026-08-11T18:41:08Z</dcterms:created>
  <dcterms:modified xsi:type="dcterms:W3CDTF">2026-08-11T18:41:08Z</dcterms:modified>
</cp:coreProperties>
</file>