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కల్వరిలోన చేసిన యాగం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Kalvarilona Chesina Yaagam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వ్రేలాడుతూ నువ్వు పొందిన దాహము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అందించేను నా కొరకై ఆ జీవ జలము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Vrelaaduthu Nuvvu Pondina Daahamu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Andinchenu Naa Korakai Aa Jeeva Jalamu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కఠినులుగా మారి నీకు అందించిన ఆ చేదు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నింపేను నాలో మధురం తొలగించే నా కుటిలం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Katinulugaa Maari Neeku Andinchina Aa Chedu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Nimpenu Naalo Madhuram Tholaginche Naa Kutilam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అధికారమే లేని మరణము నిలిచెను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తాకేందుకు అనుమతి కోరెను (2)      ||కల్వరిలోన||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Adhikaarame Leni Maranamu Nilichenu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Thaakendunu Anumathi Korenu (2)       ||Kalvarilona||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కల్వరిలోన చేసిన యాగం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గెలిచిన నీ యొక్క త్యాగం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Kalvarilona Chesina Yaagam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Gelichina Nee Yokka Thyaagam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కడిగి వేసెను నాదు పాపం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నిలిపె నాలో నీ స్వరూపం (2)      ||కల్వరిలోన||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Kadigi Vesenu Naadu Paapam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Nilipe Naalo Nee Swaroopam (2)       ||Kalvarilona||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పాపులు అలుపే లేక నిను కొట్టిన దెబ్బలు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తొలగించే నాపై ఉన్న ఆ ఘోర శాపాలు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Paapulu Alupe Leka Ninu Kottina Debbalu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Tholaginche Naapai Unna Aa Ghora Shaapaalu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దేహముపై చెలరేగెను కొరడాలు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నాలోని రోగాలకై పొందితివా గాయాలు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Dehamupai Chelaregenu Koradaalu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Naaloni Rogaalakai Pondithivaa Gaayaalu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సుతుడవే అయిన గాని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కనికరము వీడవు ఏల క్షణమైనా గాని (2)      ||కల్వరిలోన||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Suthudave Aina Gaani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Kanikaramu Veedavu Aela Kshanamainaa Gaani (2)       ||Kalvarilona||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దోషం లేని దేహం మోసెను సిలువ భారం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రద్దాయెను నాలో నేరం తగ్గించెను నా భారం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Dosham Leni Deham Mosenu Siluva Bhaaram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Raddaayenu Naalo Neram Thagginchenu Naa Bhaaram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నువ్వు పొందిన అవమానం నను ఉన్నతి చేర్చెను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చిందించిన నీదు రక్తం పరిశుద్ధుని చేసెను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Nuvvu Pondina Avamaanam Nanu Unnathi Cherchenu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Chindinchina Needu Raktham Parishuddhuni Chesenu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బలిగా నువ్వు మార్చుకుంటివి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రక్షించుటకు వేదన పడితివి (2)      ||కల్వరిలోన||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Baligaa Nuvvu Maarchukuntivi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Rakshinchutaku Vedana Padithivi (2)       ||Kalvarilona||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2026-02-25T09:16:11Z</dcterms:created>
  <dcterms:modified xsi:type="dcterms:W3CDTF">2026-02-25T09:16:11Z</dcterms:modified>
</cp:coreProperties>
</file>