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ప్రాణమా ప్రభున్నుతించుమా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Praanamaa Prabhunnuthinchumaa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నాదు ప్రాణమా - ప్రభున్నుతించుమా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Naadu Praanamaa - Prabhunnuthinchumaa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అంతరంగ సకలమా - ప్రభున్నుతించుమా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Antharangga Sakalamaa - Prabhunnuthinchumaa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రాజుల రాజు - నిత్యము ప్రభుల ప్రభు -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Raajula Raaju - Nithyamu Prabhula Prabhu - Nithyamu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రాజుల రాజు - నిత్యము రారాజు ప్రభుల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Raajula Raaju - Nithyamu Raaraaju Prabhula Prabhu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నాదు ప్రాణమా - ప్రభున్నుతించు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Naadu Praanamaa - Prabhunnuthinchu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అంతరంగ సకలమా - ప్రభున్నుతించుమా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Antharangga Sakalamaa - Prabhunnuthinchumaa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2026-08-11T18:52:15Z</dcterms:created>
  <dcterms:modified xsi:type="dcterms:W3CDTF">2026-08-11T18:52:15Z</dcterms:modified>
</cp:coreProperties>
</file>