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ఏర్పరచిన పాత్రను రాజాధి రాజుకు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Erparachina Paathranu Raajaadhi Raajuku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ప్రతిష్ఠ పాత్రలు - ఖాళీ చిన్నవి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Prathishtha Paathralu - Khaalee Chinnavi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మోయు - ఐశ్వర్యము - యేసు ప్రభువే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Moyu - Aishvaryamu - Yesu Prabhuve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ఏర్పరచిన - పాత్రను - రాజాధిరాజుకు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వేరు పరచెను - యేసుకు - లోకము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Erparachina - Paathranu - Raajaadhiraajuku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Veru Parachenu - Yesuku - Lokamu Nundi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ఏర్పరచెను - మోయను - యేసు - సు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ఆయనతో - సహించను - సిలువ శ్రమలను || ప్రతిష్ఠ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Erparachenu - Moyanu - Yesu - Su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Aayanatho - Sahinchanu - Siluva Shramalanu || Prathishtha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ఏర్పరచెను - భరించను - చెడిన - లోకమును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పోరాటముతో - నిలువను - జయించె - వరకు || ప్రతిష్ఠ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Erparachenu - Bharinchanu - Chedina - Lokamunu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Poraatamutho - Niluvanu - Jayinche - Varaku || Prathishtha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ఏర్పరచె - మట్టి పాత్రను - ఖాళీ చిన్నవానిని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నేను మోయు ఐశ్వర్యము - క్రీస్తు ప్రభువే || ప్రతిష్ఠ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Erparache - Matti Paathranu - Khaalee Chinnavaanini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Nenu Moyu Aishvaryamu - Kreesthu Prabhuve || Prathishtha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2026-08-11T18:39:53Z</dcterms:created>
  <dcterms:modified xsi:type="dcterms:W3CDTF">2026-08-11T18:39:53Z</dcterms:modified>
</cp:coreProperties>
</file>