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గెలిచెదను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Gelichedanu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అంధులకు వెలుగునిచ్చావు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మహిమతో అభిషేకించావు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Andhulaku Velugunichchaavu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Mahimatho Abhishekinchaavu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వ్యాధులనుండి స్వస్థపరిచావు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 ఆశ్రయము నీవైతివి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Vyaadhulanundi Swasthaparichaavu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 Aashrayamu Neevaithivi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గెలిచెదను - జీవించెదను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నిలిచెదను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Gelichedanu - Jeevinchedanu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Nilichedanu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సహించెదను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Sahinchedanu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Undagaa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కన్నా ఎత్తైనది నీ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సముద్రము కన్నా లోతైనది నీ ప్రేమ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Kannaa Etthainadi Nee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Samudramu Kannaa Lothainadi Nee Prema (4)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తారల కన్నా సమృద్ధి గలది నీ కృపా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Thaarala Kannaa Samruddhi Galadi Nee Krupaa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గెలిచెదను - జీవించెదను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నిలిచెదను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Gelichedanu - Jeevinchedanu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Nilichedanu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సహించెదను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ఉండగా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Sahinchedanu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నామములోనే పొందెదను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పాపములనుండి విమోచన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Naamamulone Pondedanu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Paapamulanundi Vimochana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శక్తితోనే నిలిచియున్నాను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ప్రేమలోనే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Shakthithone Nilichiyunnaanu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Premalone Jeevinthunu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అంధులకు వెలుగునిచ్చావు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మహిమతో అభిషేకించావు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Andhulaku Velugunichchaavu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Mahimatho Abhishekinchaavu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వ్యాధులనుండి స్వస్థపరిచావు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బలము ఆశ్రయము నీవైతివి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Vyaadhulanundi Swasthaparichaavu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Balamu Aashrayamu Neevaithivi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గెలిచెదను - జీవించెదను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 నిలిచెదను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Gelichedanu - Jeevinchedanu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 Nilichedanu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శోధనలు సహించెదను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నీవే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Shodhanalu Sahinchedanu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Neeve Undagaa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రూపములోనే నన్ను సృజియించితివి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నన్ను నింపితివి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Roopamulone Nannu Srujiyinchithivi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Nannu Nimpithivi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ప్రాణమునర్పించి నన్ను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సొత్తుగ నన్ను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Praanamunarpinchi Nannu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Sotthuga Nannu Chesithivi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2026-07-31T22:45:36Z</dcterms:created>
  <dcterms:modified xsi:type="dcterms:W3CDTF">2026-07-31T22:45:36Z</dcterms:modified>
</cp:coreProperties>
</file>