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సద్గుణ శీలుడా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Sadguna Sheeludaa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నడిపించుచున్నావు సురక్షితముగ నన్ను ఆద్యంతమై ||సద్గుణ||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సద్గుణ శీలుడా నీవే పూజ్యుడవు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 ఆరాధనకు నీవే యోగ్యుడవు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Pallavi|| Sadguna Sheeludaa Neeve Poojyudavu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 Aaraadhanaku Neeve Yogyudavu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సత్య ప్రమాణముతో శాశ్వత కృపనిచ్చి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ప్రియుని స్వాస్థ్యము నాకిచ్చితివి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Sathya Pramaanamutho Shaashvatha Krupanichchi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Priyuni Svaasthyamu Naakichchithivi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నీ సంకల్పమే ఇది నాపై నీకున్న అనురాగమే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 సునాదమును నా శ్రమ దినమున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Nee Sangkalpame Idi Naapai Neekunna Anuraagame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మధుర గీతికగ మదిలో వినిపించి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సిలువలో దాగిన సర్వసంపదలిచ్చి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కాంతిమయముగ కనపరచితివే నీ ఆత్మ శక్తితో ||సద్గుణ||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నాతోడు నీడవై మరపురాని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మహోప కార్యములు నాకై చేసి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చీకటిదాచిన - వేకువగా మార్షి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బలమైన జనముగ నిర్జారించితివి నీ కీర్తి కొరకే ||సద్గుణ||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! నామంచి కాపరివై మమతా సమతలు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మనోహర స్థలములలో నాకనుగ్రహించి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మారా దాచిన మధురము నాకిచ్చి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2026-08-11T18:39:12Z</dcterms:created>
  <dcterms:modified xsi:type="dcterms:W3CDTF">2026-08-11T18:39:12Z</dcterms:modified>
</cp:coreProperties>
</file>